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6"/>
  </p:notesMasterIdLst>
  <p:handoutMasterIdLst>
    <p:handoutMasterId r:id="rId7"/>
  </p:handoutMasterIdLst>
  <p:sldIdLst>
    <p:sldId id="454" r:id="rId5"/>
  </p:sldIdLst>
  <p:sldSz cx="9906000" cy="6858000" type="A4"/>
  <p:notesSz cx="9926638" cy="6797675"/>
  <p:embeddedFontLst>
    <p:embeddedFont>
      <p:font typeface="KPMG Light" panose="020B0403030202040204" pitchFamily="34" charset="0"/>
      <p:regular r:id="rId8"/>
      <p:italic r:id="rId9"/>
    </p:embeddedFont>
    <p:embeddedFont>
      <p:font typeface="Univers for KPMG Light" panose="020B0403020202020204" pitchFamily="34" charset="0"/>
      <p:regular r:id="rId10"/>
      <p:italic r:id="rId11"/>
    </p:embeddedFont>
    <p:embeddedFont>
      <p:font typeface="Univers for KPMG" panose="020B0603020202020204" pitchFamily="34" charset="0"/>
      <p:regular r:id="rId12"/>
      <p:bold r:id="rId13"/>
      <p:italic r:id="rId14"/>
      <p:boldItalic r:id="rId15"/>
    </p:embeddedFont>
    <p:embeddedFont>
      <p:font typeface="KPMG Extralight" panose="020B0303030202040204" pitchFamily="34" charset="0"/>
      <p:regular r:id="rId16"/>
      <p:italic r:id="rId17"/>
    </p:embeddedFont>
  </p:embeddedFontLst>
  <p:custDataLst>
    <p:tags r:id="rId18"/>
  </p:custDataLst>
  <p:defaultTextStyle>
    <a:defPPr>
      <a:defRPr lang="en-US"/>
    </a:defPPr>
    <a:lvl1pPr marL="0" algn="l" defTabSz="429814" rtl="0" eaLnBrk="1" latinLnBrk="0" hangingPunct="1">
      <a:defRPr sz="1692" kern="1200">
        <a:solidFill>
          <a:schemeClr val="tx1"/>
        </a:solidFill>
        <a:latin typeface="+mn-lt"/>
        <a:ea typeface="+mn-ea"/>
        <a:cs typeface="+mn-cs"/>
      </a:defRPr>
    </a:lvl1pPr>
    <a:lvl2pPr marL="429814" algn="l" defTabSz="429814" rtl="0" eaLnBrk="1" latinLnBrk="0" hangingPunct="1">
      <a:defRPr sz="1692" kern="1200">
        <a:solidFill>
          <a:schemeClr val="tx1"/>
        </a:solidFill>
        <a:latin typeface="+mn-lt"/>
        <a:ea typeface="+mn-ea"/>
        <a:cs typeface="+mn-cs"/>
      </a:defRPr>
    </a:lvl2pPr>
    <a:lvl3pPr marL="859627" algn="l" defTabSz="429814" rtl="0" eaLnBrk="1" latinLnBrk="0" hangingPunct="1">
      <a:defRPr sz="1692" kern="1200">
        <a:solidFill>
          <a:schemeClr val="tx1"/>
        </a:solidFill>
        <a:latin typeface="+mn-lt"/>
        <a:ea typeface="+mn-ea"/>
        <a:cs typeface="+mn-cs"/>
      </a:defRPr>
    </a:lvl3pPr>
    <a:lvl4pPr marL="1289441" algn="l" defTabSz="429814" rtl="0" eaLnBrk="1" latinLnBrk="0" hangingPunct="1">
      <a:defRPr sz="1692" kern="1200">
        <a:solidFill>
          <a:schemeClr val="tx1"/>
        </a:solidFill>
        <a:latin typeface="+mn-lt"/>
        <a:ea typeface="+mn-ea"/>
        <a:cs typeface="+mn-cs"/>
      </a:defRPr>
    </a:lvl4pPr>
    <a:lvl5pPr marL="1719255" algn="l" defTabSz="429814" rtl="0" eaLnBrk="1" latinLnBrk="0" hangingPunct="1">
      <a:defRPr sz="1692" kern="1200">
        <a:solidFill>
          <a:schemeClr val="tx1"/>
        </a:solidFill>
        <a:latin typeface="+mn-lt"/>
        <a:ea typeface="+mn-ea"/>
        <a:cs typeface="+mn-cs"/>
      </a:defRPr>
    </a:lvl5pPr>
    <a:lvl6pPr marL="2149069" algn="l" defTabSz="429814" rtl="0" eaLnBrk="1" latinLnBrk="0" hangingPunct="1">
      <a:defRPr sz="1692" kern="1200">
        <a:solidFill>
          <a:schemeClr val="tx1"/>
        </a:solidFill>
        <a:latin typeface="+mn-lt"/>
        <a:ea typeface="+mn-ea"/>
        <a:cs typeface="+mn-cs"/>
      </a:defRPr>
    </a:lvl6pPr>
    <a:lvl7pPr marL="2578882" algn="l" defTabSz="429814" rtl="0" eaLnBrk="1" latinLnBrk="0" hangingPunct="1">
      <a:defRPr sz="1692" kern="1200">
        <a:solidFill>
          <a:schemeClr val="tx1"/>
        </a:solidFill>
        <a:latin typeface="+mn-lt"/>
        <a:ea typeface="+mn-ea"/>
        <a:cs typeface="+mn-cs"/>
      </a:defRPr>
    </a:lvl7pPr>
    <a:lvl8pPr marL="3008696" algn="l" defTabSz="429814" rtl="0" eaLnBrk="1" latinLnBrk="0" hangingPunct="1">
      <a:defRPr sz="1692" kern="1200">
        <a:solidFill>
          <a:schemeClr val="tx1"/>
        </a:solidFill>
        <a:latin typeface="+mn-lt"/>
        <a:ea typeface="+mn-ea"/>
        <a:cs typeface="+mn-cs"/>
      </a:defRPr>
    </a:lvl8pPr>
    <a:lvl9pPr marL="3438510" algn="l" defTabSz="429814" rtl="0" eaLnBrk="1" latinLnBrk="0" hangingPunct="1">
      <a:defRPr sz="1692" kern="1200">
        <a:solidFill>
          <a:schemeClr val="tx1"/>
        </a:solidFill>
        <a:latin typeface="+mn-lt"/>
        <a:ea typeface="+mn-ea"/>
        <a:cs typeface="+mn-cs"/>
      </a:defRPr>
    </a:lvl9pPr>
  </p:defaultTextStyle>
  <p:extLst>
    <p:ext uri="{EFAFB233-063F-42B5-8137-9DF3F51BA10A}">
      <p15:sldGuideLst xmlns:p15="http://schemas.microsoft.com/office/powerpoint/2012/main">
        <p15:guide id="1" pos="172" userDrawn="1">
          <p15:clr>
            <a:srgbClr val="A4A3A4"/>
          </p15:clr>
        </p15:guide>
        <p15:guide id="2" pos="6068" userDrawn="1">
          <p15:clr>
            <a:srgbClr val="A4A3A4"/>
          </p15:clr>
        </p15:guide>
        <p15:guide id="3" orient="horz" pos="3022" userDrawn="1">
          <p15:clr>
            <a:srgbClr val="A4A3A4"/>
          </p15:clr>
        </p15:guide>
        <p15:guide id="4" pos="2802" userDrawn="1">
          <p15:clr>
            <a:srgbClr val="A4A3A4"/>
          </p15:clr>
        </p15:guide>
        <p15:guide id="5" pos="27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800"/>
    <a:srgbClr val="00338D"/>
    <a:srgbClr val="8E258D"/>
    <a:srgbClr val="007EAD"/>
    <a:srgbClr val="666666"/>
    <a:srgbClr val="F0F0F0"/>
    <a:srgbClr val="9862EA"/>
    <a:srgbClr val="00257A"/>
    <a:srgbClr val="009FDA"/>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5021" autoAdjust="0"/>
    <p:restoredTop sz="96571" autoAdjust="0"/>
  </p:normalViewPr>
  <p:slideViewPr>
    <p:cSldViewPr>
      <p:cViewPr varScale="1">
        <p:scale>
          <a:sx n="83" d="100"/>
          <a:sy n="83" d="100"/>
        </p:scale>
        <p:origin x="114" y="654"/>
      </p:cViewPr>
      <p:guideLst>
        <p:guide pos="172"/>
        <p:guide pos="6068"/>
        <p:guide orient="horz" pos="3022"/>
        <p:guide pos="2802"/>
        <p:guide pos="275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4" d="100"/>
          <a:sy n="114" d="100"/>
        </p:scale>
        <p:origin x="208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170" cy="340162"/>
          </a:xfrm>
          <a:prstGeom prst="rect">
            <a:avLst/>
          </a:prstGeom>
        </p:spPr>
        <p:txBody>
          <a:bodyPr vert="horz" lIns="85762" tIns="42881" rIns="85762" bIns="42881" rtlCol="0"/>
          <a:lstStyle>
            <a:lvl1pPr algn="l">
              <a:defRPr sz="1100"/>
            </a:lvl1pPr>
          </a:lstStyle>
          <a:p>
            <a:endParaRPr lang="en-US" dirty="0">
              <a:latin typeface="Univers for KPMG Light" panose="020B0403020202020204" pitchFamily="34" charset="0"/>
            </a:endParaRPr>
          </a:p>
        </p:txBody>
      </p:sp>
      <p:sp>
        <p:nvSpPr>
          <p:cNvPr id="3" name="Date Placeholder 2"/>
          <p:cNvSpPr>
            <a:spLocks noGrp="1"/>
          </p:cNvSpPr>
          <p:nvPr>
            <p:ph type="dt" sz="quarter" idx="1"/>
          </p:nvPr>
        </p:nvSpPr>
        <p:spPr>
          <a:xfrm>
            <a:off x="5622902" y="0"/>
            <a:ext cx="4302170" cy="340162"/>
          </a:xfrm>
          <a:prstGeom prst="rect">
            <a:avLst/>
          </a:prstGeom>
        </p:spPr>
        <p:txBody>
          <a:bodyPr vert="horz" lIns="85762" tIns="42881" rIns="85762" bIns="42881" rtlCol="0"/>
          <a:lstStyle>
            <a:lvl1pPr algn="r">
              <a:defRPr sz="1100"/>
            </a:lvl1pPr>
          </a:lstStyle>
          <a:p>
            <a:fld id="{05DEF64C-6444-C54F-9BF0-613CB0CFD382}" type="datetimeFigureOut">
              <a:rPr lang="en-US" smtClean="0">
                <a:latin typeface="Univers for KPMG Light" panose="020B0403020202020204" pitchFamily="34" charset="0"/>
              </a:rPr>
              <a:t>6/21/2017</a:t>
            </a:fld>
            <a:endParaRPr lang="en-US" dirty="0">
              <a:latin typeface="Univers for KPMG Light" panose="020B0403020202020204" pitchFamily="34" charset="0"/>
            </a:endParaRPr>
          </a:p>
        </p:txBody>
      </p:sp>
      <p:sp>
        <p:nvSpPr>
          <p:cNvPr id="4" name="Footer Placeholder 3"/>
          <p:cNvSpPr>
            <a:spLocks noGrp="1"/>
          </p:cNvSpPr>
          <p:nvPr>
            <p:ph type="ftr" sz="quarter" idx="2"/>
          </p:nvPr>
        </p:nvSpPr>
        <p:spPr>
          <a:xfrm>
            <a:off x="0" y="6456125"/>
            <a:ext cx="4302170" cy="340162"/>
          </a:xfrm>
          <a:prstGeom prst="rect">
            <a:avLst/>
          </a:prstGeom>
        </p:spPr>
        <p:txBody>
          <a:bodyPr vert="horz" lIns="85762" tIns="42881" rIns="85762" bIns="42881" rtlCol="0" anchor="b"/>
          <a:lstStyle>
            <a:lvl1pPr algn="l">
              <a:defRPr sz="1100"/>
            </a:lvl1pPr>
          </a:lstStyle>
          <a:p>
            <a:endParaRPr lang="en-US" dirty="0">
              <a:latin typeface="Univers for KPMG Light" panose="020B0403020202020204" pitchFamily="34" charset="0"/>
            </a:endParaRPr>
          </a:p>
        </p:txBody>
      </p:sp>
      <p:sp>
        <p:nvSpPr>
          <p:cNvPr id="5" name="Slide Number Placeholder 4"/>
          <p:cNvSpPr>
            <a:spLocks noGrp="1"/>
          </p:cNvSpPr>
          <p:nvPr>
            <p:ph type="sldNum" sz="quarter" idx="3"/>
          </p:nvPr>
        </p:nvSpPr>
        <p:spPr>
          <a:xfrm>
            <a:off x="5622902" y="6456125"/>
            <a:ext cx="4302170" cy="340162"/>
          </a:xfrm>
          <a:prstGeom prst="rect">
            <a:avLst/>
          </a:prstGeom>
        </p:spPr>
        <p:txBody>
          <a:bodyPr vert="horz" lIns="85762" tIns="42881" rIns="85762" bIns="42881" rtlCol="0" anchor="b"/>
          <a:lstStyle>
            <a:lvl1pPr algn="r">
              <a:defRPr sz="1100"/>
            </a:lvl1pPr>
          </a:lstStyle>
          <a:p>
            <a:fld id="{29418882-9918-3B42-897A-C192067F29E7}" type="slidenum">
              <a:rPr lang="en-US" smtClean="0">
                <a:latin typeface="Univers for KPMG Light" panose="020B0403020202020204" pitchFamily="34" charset="0"/>
              </a:rPr>
              <a:t>‹#›</a:t>
            </a:fld>
            <a:endParaRPr lang="en-US" dirty="0">
              <a:latin typeface="Univers for KPMG Light" panose="020B0403020202020204" pitchFamily="34" charset="0"/>
            </a:endParaRPr>
          </a:p>
        </p:txBody>
      </p:sp>
    </p:spTree>
    <p:extLst>
      <p:ext uri="{BB962C8B-B14F-4D97-AF65-F5344CB8AC3E}">
        <p14:creationId xmlns:p14="http://schemas.microsoft.com/office/powerpoint/2010/main" val="24201191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170" cy="340162"/>
          </a:xfrm>
          <a:prstGeom prst="rect">
            <a:avLst/>
          </a:prstGeom>
        </p:spPr>
        <p:txBody>
          <a:bodyPr vert="horz" lIns="85762" tIns="42881" rIns="85762" bIns="42881" rtlCol="0"/>
          <a:lstStyle>
            <a:lvl1pPr algn="l">
              <a:defRPr sz="1100">
                <a:latin typeface="Univers for KPMG Light" panose="020B0403020202020204" pitchFamily="34" charset="0"/>
              </a:defRPr>
            </a:lvl1pPr>
          </a:lstStyle>
          <a:p>
            <a:endParaRPr lang="en-US" dirty="0"/>
          </a:p>
        </p:txBody>
      </p:sp>
      <p:sp>
        <p:nvSpPr>
          <p:cNvPr id="3" name="Date Placeholder 2"/>
          <p:cNvSpPr>
            <a:spLocks noGrp="1"/>
          </p:cNvSpPr>
          <p:nvPr>
            <p:ph type="dt" idx="1"/>
          </p:nvPr>
        </p:nvSpPr>
        <p:spPr>
          <a:xfrm>
            <a:off x="5622902" y="0"/>
            <a:ext cx="4302170" cy="340162"/>
          </a:xfrm>
          <a:prstGeom prst="rect">
            <a:avLst/>
          </a:prstGeom>
        </p:spPr>
        <p:txBody>
          <a:bodyPr vert="horz" lIns="85762" tIns="42881" rIns="85762" bIns="42881" rtlCol="0"/>
          <a:lstStyle>
            <a:lvl1pPr algn="r">
              <a:defRPr sz="1100">
                <a:latin typeface="Univers for KPMG Light" panose="020B0403020202020204" pitchFamily="34" charset="0"/>
              </a:defRPr>
            </a:lvl1pPr>
          </a:lstStyle>
          <a:p>
            <a:fld id="{A9B7456A-CD06-0D40-B083-11158BE207ED}" type="datetimeFigureOut">
              <a:rPr lang="en-US" smtClean="0"/>
              <a:pPr/>
              <a:t>6/21/2017</a:t>
            </a:fld>
            <a:endParaRPr lang="en-US" dirty="0"/>
          </a:p>
        </p:txBody>
      </p:sp>
      <p:sp>
        <p:nvSpPr>
          <p:cNvPr id="4" name="Slide Image Placeholder 3"/>
          <p:cNvSpPr>
            <a:spLocks noGrp="1" noRot="1" noChangeAspect="1"/>
          </p:cNvSpPr>
          <p:nvPr>
            <p:ph type="sldImg" idx="2"/>
          </p:nvPr>
        </p:nvSpPr>
        <p:spPr>
          <a:xfrm>
            <a:off x="3306763" y="849313"/>
            <a:ext cx="3313112" cy="2293937"/>
          </a:xfrm>
          <a:prstGeom prst="rect">
            <a:avLst/>
          </a:prstGeom>
          <a:noFill/>
          <a:ln w="12700">
            <a:solidFill>
              <a:prstClr val="black"/>
            </a:solidFill>
          </a:ln>
        </p:spPr>
        <p:txBody>
          <a:bodyPr vert="horz" lIns="85762" tIns="42881" rIns="85762" bIns="42881" rtlCol="0" anchor="ctr"/>
          <a:lstStyle/>
          <a:p>
            <a:endParaRPr lang="en-US" dirty="0"/>
          </a:p>
        </p:txBody>
      </p:sp>
      <p:sp>
        <p:nvSpPr>
          <p:cNvPr id="5" name="Notes Placeholder 4"/>
          <p:cNvSpPr>
            <a:spLocks noGrp="1"/>
          </p:cNvSpPr>
          <p:nvPr>
            <p:ph type="body" sz="quarter" idx="3"/>
          </p:nvPr>
        </p:nvSpPr>
        <p:spPr>
          <a:xfrm>
            <a:off x="993291" y="3271104"/>
            <a:ext cx="7940057" cy="2676862"/>
          </a:xfrm>
          <a:prstGeom prst="rect">
            <a:avLst/>
          </a:prstGeom>
        </p:spPr>
        <p:txBody>
          <a:bodyPr vert="horz" lIns="85762" tIns="42881" rIns="85762" bIns="42881"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457514"/>
            <a:ext cx="4302170" cy="340161"/>
          </a:xfrm>
          <a:prstGeom prst="rect">
            <a:avLst/>
          </a:prstGeom>
        </p:spPr>
        <p:txBody>
          <a:bodyPr vert="horz" lIns="85762" tIns="42881" rIns="85762" bIns="42881" rtlCol="0" anchor="b"/>
          <a:lstStyle>
            <a:lvl1pPr algn="l">
              <a:defRPr sz="1100">
                <a:latin typeface="Univers for KPMG Light" panose="020B0403020202020204" pitchFamily="34" charset="0"/>
              </a:defRPr>
            </a:lvl1pPr>
          </a:lstStyle>
          <a:p>
            <a:endParaRPr lang="en-US" dirty="0"/>
          </a:p>
        </p:txBody>
      </p:sp>
      <p:sp>
        <p:nvSpPr>
          <p:cNvPr id="7" name="Slide Number Placeholder 6"/>
          <p:cNvSpPr>
            <a:spLocks noGrp="1"/>
          </p:cNvSpPr>
          <p:nvPr>
            <p:ph type="sldNum" sz="quarter" idx="5"/>
          </p:nvPr>
        </p:nvSpPr>
        <p:spPr>
          <a:xfrm>
            <a:off x="5622902" y="6457514"/>
            <a:ext cx="4302170" cy="340161"/>
          </a:xfrm>
          <a:prstGeom prst="rect">
            <a:avLst/>
          </a:prstGeom>
        </p:spPr>
        <p:txBody>
          <a:bodyPr vert="horz" lIns="85762" tIns="42881" rIns="85762" bIns="42881" rtlCol="0" anchor="b"/>
          <a:lstStyle>
            <a:lvl1pPr algn="r">
              <a:defRPr sz="1100">
                <a:latin typeface="Univers for KPMG Light" panose="020B0403020202020204" pitchFamily="34" charset="0"/>
              </a:defRPr>
            </a:lvl1pPr>
          </a:lstStyle>
          <a:p>
            <a:fld id="{E2FEE106-D861-6343-96FF-5BF90692C3C7}" type="slidenum">
              <a:rPr lang="en-US" smtClean="0"/>
              <a:pPr/>
              <a:t>‹#›</a:t>
            </a:fld>
            <a:endParaRPr lang="en-US" dirty="0"/>
          </a:p>
        </p:txBody>
      </p:sp>
    </p:spTree>
    <p:extLst>
      <p:ext uri="{BB962C8B-B14F-4D97-AF65-F5344CB8AC3E}">
        <p14:creationId xmlns:p14="http://schemas.microsoft.com/office/powerpoint/2010/main" val="1591445627"/>
      </p:ext>
    </p:extLst>
  </p:cSld>
  <p:clrMap bg1="lt1" tx1="dk1" bg2="lt2" tx2="dk2" accent1="accent1" accent2="accent2" accent3="accent3" accent4="accent4" accent5="accent5" accent6="accent6" hlink="hlink" folHlink="folHlink"/>
  <p:hf hdr="0" ftr="0" dt="0"/>
  <p:notesStyle>
    <a:lvl1pPr marL="0" algn="l" defTabSz="859627" rtl="0" eaLnBrk="1" latinLnBrk="0" hangingPunct="1">
      <a:defRPr sz="1128" kern="1200">
        <a:solidFill>
          <a:schemeClr val="tx1"/>
        </a:solidFill>
        <a:latin typeface="Univers for KPMG Light" panose="020B0403020202020204" pitchFamily="34" charset="0"/>
        <a:ea typeface="+mn-ea"/>
        <a:cs typeface="+mn-cs"/>
      </a:defRPr>
    </a:lvl1pPr>
    <a:lvl2pPr marL="429814" algn="l" defTabSz="859627" rtl="0" eaLnBrk="1" latinLnBrk="0" hangingPunct="1">
      <a:defRPr sz="1128" kern="1200">
        <a:solidFill>
          <a:schemeClr val="tx1"/>
        </a:solidFill>
        <a:latin typeface="Univers for KPMG Light" panose="020B0403020202020204" pitchFamily="34" charset="0"/>
        <a:ea typeface="+mn-ea"/>
        <a:cs typeface="+mn-cs"/>
      </a:defRPr>
    </a:lvl2pPr>
    <a:lvl3pPr marL="859627" algn="l" defTabSz="859627" rtl="0" eaLnBrk="1" latinLnBrk="0" hangingPunct="1">
      <a:defRPr sz="1128" kern="1200">
        <a:solidFill>
          <a:schemeClr val="tx1"/>
        </a:solidFill>
        <a:latin typeface="Univers for KPMG Light" panose="020B0403020202020204" pitchFamily="34" charset="0"/>
        <a:ea typeface="+mn-ea"/>
        <a:cs typeface="+mn-cs"/>
      </a:defRPr>
    </a:lvl3pPr>
    <a:lvl4pPr marL="1289441" algn="l" defTabSz="859627" rtl="0" eaLnBrk="1" latinLnBrk="0" hangingPunct="1">
      <a:defRPr sz="1128" kern="1200">
        <a:solidFill>
          <a:schemeClr val="tx1"/>
        </a:solidFill>
        <a:latin typeface="Univers for KPMG Light" panose="020B0403020202020204" pitchFamily="34" charset="0"/>
        <a:ea typeface="+mn-ea"/>
        <a:cs typeface="+mn-cs"/>
      </a:defRPr>
    </a:lvl4pPr>
    <a:lvl5pPr marL="1719255" algn="l" defTabSz="859627" rtl="0" eaLnBrk="1" latinLnBrk="0" hangingPunct="1">
      <a:defRPr sz="1128" kern="1200">
        <a:solidFill>
          <a:schemeClr val="tx1"/>
        </a:solidFill>
        <a:latin typeface="Univers for KPMG Light" panose="020B0403020202020204" pitchFamily="34" charset="0"/>
        <a:ea typeface="+mn-ea"/>
        <a:cs typeface="+mn-cs"/>
      </a:defRPr>
    </a:lvl5pPr>
    <a:lvl6pPr marL="2149069" algn="l" defTabSz="859627" rtl="0" eaLnBrk="1" latinLnBrk="0" hangingPunct="1">
      <a:defRPr sz="1128" kern="1200">
        <a:solidFill>
          <a:schemeClr val="tx1"/>
        </a:solidFill>
        <a:latin typeface="+mn-lt"/>
        <a:ea typeface="+mn-ea"/>
        <a:cs typeface="+mn-cs"/>
      </a:defRPr>
    </a:lvl6pPr>
    <a:lvl7pPr marL="2578882" algn="l" defTabSz="859627" rtl="0" eaLnBrk="1" latinLnBrk="0" hangingPunct="1">
      <a:defRPr sz="1128" kern="1200">
        <a:solidFill>
          <a:schemeClr val="tx1"/>
        </a:solidFill>
        <a:latin typeface="+mn-lt"/>
        <a:ea typeface="+mn-ea"/>
        <a:cs typeface="+mn-cs"/>
      </a:defRPr>
    </a:lvl7pPr>
    <a:lvl8pPr marL="3008696" algn="l" defTabSz="859627" rtl="0" eaLnBrk="1" latinLnBrk="0" hangingPunct="1">
      <a:defRPr sz="1128" kern="1200">
        <a:solidFill>
          <a:schemeClr val="tx1"/>
        </a:solidFill>
        <a:latin typeface="+mn-lt"/>
        <a:ea typeface="+mn-ea"/>
        <a:cs typeface="+mn-cs"/>
      </a:defRPr>
    </a:lvl8pPr>
    <a:lvl9pPr marL="3438510" algn="l" defTabSz="859627" rtl="0" eaLnBrk="1" latinLnBrk="0" hangingPunct="1">
      <a:defRPr sz="112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hyperlink" Target="http://www.kpmg.de/socialmedia" TargetMode="External"/><Relationship Id="rId3" Type="http://schemas.openxmlformats.org/officeDocument/2006/relationships/hyperlink" Target="http://www.youtube.com/KPMGinDeutschland" TargetMode="External"/><Relationship Id="rId7" Type="http://schemas.openxmlformats.org/officeDocument/2006/relationships/hyperlink" Target="https://www.linkedin.com/company/kpmg-deutschland" TargetMode="External"/><Relationship Id="rId12" Type="http://schemas.openxmlformats.org/officeDocument/2006/relationships/image" Target="../media/image10.emf"/><Relationship Id="rId2" Type="http://schemas.openxmlformats.org/officeDocument/2006/relationships/hyperlink" Target="http://www.kpmg.de/" TargetMode="External"/><Relationship Id="rId1" Type="http://schemas.openxmlformats.org/officeDocument/2006/relationships/slideMaster" Target="../slideMasters/slideMaster1.xml"/><Relationship Id="rId6" Type="http://schemas.openxmlformats.org/officeDocument/2006/relationships/image" Target="../media/image7.emf"/><Relationship Id="rId11" Type="http://schemas.openxmlformats.org/officeDocument/2006/relationships/hyperlink" Target="https://www.xing.com/companies/kpmgagwirtschaftspr&#252;fungsgesellschaft" TargetMode="External"/><Relationship Id="rId5" Type="http://schemas.openxmlformats.org/officeDocument/2006/relationships/hyperlink" Target="https://www.facebook.com/KPMG.AG.WPG/" TargetMode="External"/><Relationship Id="rId10" Type="http://schemas.openxmlformats.org/officeDocument/2006/relationships/image" Target="../media/image9.emf"/><Relationship Id="rId4" Type="http://schemas.openxmlformats.org/officeDocument/2006/relationships/image" Target="../media/image6.emf"/><Relationship Id="rId9" Type="http://schemas.openxmlformats.org/officeDocument/2006/relationships/hyperlink" Target="https://twitter.com/KPMG_DE" TargetMode="Externa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hyperlink" Target="http://www.kpmg.de/socialmedia" TargetMode="External"/><Relationship Id="rId3" Type="http://schemas.openxmlformats.org/officeDocument/2006/relationships/hyperlink" Target="http://www.youtube.com/KPMGinDeutschland" TargetMode="External"/><Relationship Id="rId7" Type="http://schemas.openxmlformats.org/officeDocument/2006/relationships/hyperlink" Target="https://www.linkedin.com/company/kpmg-deutschland" TargetMode="External"/><Relationship Id="rId12" Type="http://schemas.openxmlformats.org/officeDocument/2006/relationships/image" Target="../media/image10.emf"/><Relationship Id="rId2" Type="http://schemas.openxmlformats.org/officeDocument/2006/relationships/hyperlink" Target="http://www.kpmg.de/" TargetMode="External"/><Relationship Id="rId1" Type="http://schemas.openxmlformats.org/officeDocument/2006/relationships/slideMaster" Target="../slideMasters/slideMaster1.xml"/><Relationship Id="rId6" Type="http://schemas.openxmlformats.org/officeDocument/2006/relationships/image" Target="../media/image7.emf"/><Relationship Id="rId11" Type="http://schemas.openxmlformats.org/officeDocument/2006/relationships/hyperlink" Target="https://www.xing.com/companies/kpmgagwirtschaftspr&#252;fungsgesellschaft" TargetMode="External"/><Relationship Id="rId5" Type="http://schemas.openxmlformats.org/officeDocument/2006/relationships/hyperlink" Target="https://www.facebook.com/KPMG.AG.WPG/" TargetMode="External"/><Relationship Id="rId10" Type="http://schemas.openxmlformats.org/officeDocument/2006/relationships/image" Target="../media/image9.emf"/><Relationship Id="rId4" Type="http://schemas.openxmlformats.org/officeDocument/2006/relationships/image" Target="../media/image6.emf"/><Relationship Id="rId9" Type="http://schemas.openxmlformats.org/officeDocument/2006/relationships/hyperlink" Target="https://twitter.com/KPMG_DE"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 Left dark vertical imag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stretch>
            <a:fillRect/>
          </a:stretch>
        </p:blipFill>
        <p:spPr>
          <a:xfrm rot="5400000">
            <a:off x="-1062996" y="1047445"/>
            <a:ext cx="6865178" cy="4770289"/>
          </a:xfrm>
          <a:prstGeom prst="rect">
            <a:avLst/>
          </a:prstGeom>
        </p:spPr>
      </p:pic>
      <p:pic>
        <p:nvPicPr>
          <p:cNvPr id="5" name="Grafik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11336" y="0"/>
            <a:ext cx="785685" cy="6858000"/>
          </a:xfrm>
          <a:prstGeom prst="rect">
            <a:avLst/>
          </a:prstGeom>
        </p:spPr>
      </p:pic>
      <p:pic>
        <p:nvPicPr>
          <p:cNvPr id="13" name="Grafik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5385048" y="0"/>
            <a:ext cx="785685" cy="6858000"/>
          </a:xfrm>
          <a:prstGeom prst="rect">
            <a:avLst/>
          </a:prstGeom>
        </p:spPr>
      </p:pic>
      <p:pic>
        <p:nvPicPr>
          <p:cNvPr id="15" name="Grafik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6105128" y="0"/>
            <a:ext cx="785685" cy="6858000"/>
          </a:xfrm>
          <a:prstGeom prst="rect">
            <a:avLst/>
          </a:prstGeom>
        </p:spPr>
      </p:pic>
      <p:pic>
        <p:nvPicPr>
          <p:cNvPr id="16" name="Grafik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flipV="1">
            <a:off x="6825208" y="0"/>
            <a:ext cx="785685" cy="6858000"/>
          </a:xfrm>
          <a:prstGeom prst="rect">
            <a:avLst/>
          </a:prstGeom>
        </p:spPr>
      </p:pic>
      <p:pic>
        <p:nvPicPr>
          <p:cNvPr id="21" name="Grafik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5288" y="0"/>
            <a:ext cx="785685" cy="6858000"/>
          </a:xfrm>
          <a:prstGeom prst="rect">
            <a:avLst/>
          </a:prstGeom>
        </p:spPr>
      </p:pic>
      <p:pic>
        <p:nvPicPr>
          <p:cNvPr id="22" name="Grafik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8265368" y="0"/>
            <a:ext cx="785685" cy="6858000"/>
          </a:xfrm>
          <a:prstGeom prst="rect">
            <a:avLst/>
          </a:prstGeom>
        </p:spPr>
      </p:pic>
      <p:pic>
        <p:nvPicPr>
          <p:cNvPr id="24" name="Grafik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flipV="1">
            <a:off x="9705528" y="0"/>
            <a:ext cx="785685" cy="6858000"/>
          </a:xfrm>
          <a:prstGeom prst="rect">
            <a:avLst/>
          </a:prstGeom>
        </p:spPr>
      </p:pic>
      <p:pic>
        <p:nvPicPr>
          <p:cNvPr id="25" name="Grafik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8985448" y="0"/>
            <a:ext cx="785685" cy="6858000"/>
          </a:xfrm>
          <a:prstGeom prst="rect">
            <a:avLst/>
          </a:prstGeom>
        </p:spPr>
      </p:pic>
      <p:sp>
        <p:nvSpPr>
          <p:cNvPr id="2" name="Title 1"/>
          <p:cNvSpPr>
            <a:spLocks noGrp="1"/>
          </p:cNvSpPr>
          <p:nvPr userDrawn="1">
            <p:ph type="title" hasCustomPrompt="1"/>
          </p:nvPr>
        </p:nvSpPr>
        <p:spPr bwMode="white">
          <a:xfrm>
            <a:off x="4665600" y="1341438"/>
            <a:ext cx="5039864" cy="3527722"/>
          </a:xfrm>
        </p:spPr>
        <p:txBody>
          <a:bodyPr wrap="square" anchor="t" anchorCtr="0">
            <a:spAutoFit/>
          </a:bodyPr>
          <a:lstStyle>
            <a:lvl1pPr>
              <a:lnSpc>
                <a:spcPts val="9200"/>
              </a:lnSpc>
              <a:defRPr sz="11000" b="0" i="0" baseline="0">
                <a:solidFill>
                  <a:srgbClr val="FFFFFF"/>
                </a:solidFill>
                <a:latin typeface="KPMG Extralight"/>
                <a:cs typeface="KPMG Extralight"/>
              </a:defRPr>
            </a:lvl1pPr>
          </a:lstStyle>
          <a:p>
            <a:r>
              <a:rPr lang="en-US" dirty="0" smtClean="0"/>
              <a:t>Title slide 4</a:t>
            </a:r>
            <a:br>
              <a:rPr lang="en-US" dirty="0" smtClean="0"/>
            </a:br>
            <a:r>
              <a:rPr lang="en-US" dirty="0" smtClean="0"/>
              <a:t>left dark vertical image</a:t>
            </a:r>
            <a:endParaRPr lang="en-US" dirty="0"/>
          </a:p>
        </p:txBody>
      </p:sp>
      <p:sp>
        <p:nvSpPr>
          <p:cNvPr id="7" name="Text Placeholder 6"/>
          <p:cNvSpPr>
            <a:spLocks noGrp="1"/>
          </p:cNvSpPr>
          <p:nvPr userDrawn="1">
            <p:ph type="body" sz="quarter" idx="11" hasCustomPrompt="1"/>
          </p:nvPr>
        </p:nvSpPr>
        <p:spPr bwMode="white">
          <a:xfrm>
            <a:off x="4665600" y="4869161"/>
            <a:ext cx="5039865" cy="215444"/>
          </a:xfrm>
          <a:prstGeom prst="rect">
            <a:avLst/>
          </a:prstGeom>
        </p:spPr>
        <p:txBody>
          <a:bodyPr vert="horz" wrap="square" lIns="36000">
            <a:spAutoFit/>
          </a:bodyPr>
          <a:lstStyle>
            <a:lvl1pPr>
              <a:spcBef>
                <a:spcPts val="280"/>
              </a:spcBef>
              <a:spcAft>
                <a:spcPts val="0"/>
              </a:spcAft>
              <a:defRPr sz="1400" b="1">
                <a:solidFill>
                  <a:srgbClr val="FFFFFF"/>
                </a:solidFill>
                <a:latin typeface="Univers for KPMG Light"/>
                <a:cs typeface="Univers for KPMG Light"/>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Subtitle</a:t>
            </a:r>
          </a:p>
        </p:txBody>
      </p:sp>
      <p:pic>
        <p:nvPicPr>
          <p:cNvPr id="8" name="Grafik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65600" y="620713"/>
            <a:ext cx="897632" cy="360000"/>
          </a:xfrm>
          <a:prstGeom prst="rect">
            <a:avLst/>
          </a:prstGeom>
        </p:spPr>
      </p:pic>
    </p:spTree>
    <p:extLst>
      <p:ext uri="{BB962C8B-B14F-4D97-AF65-F5344CB8AC3E}">
        <p14:creationId xmlns:p14="http://schemas.microsoft.com/office/powerpoint/2010/main" val="7011497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9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per titl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49314" y="260350"/>
            <a:ext cx="8207373" cy="172355"/>
          </a:xfrm>
          <a:prstGeom prst="rect">
            <a:avLst/>
          </a:prstGeom>
        </p:spPr>
        <p:txBody>
          <a:bodyPr wrap="square" lIns="0" tIns="0" rIns="0" bIns="0" anchor="t" anchorCtr="0">
            <a:spAutoFit/>
          </a:bodyPr>
          <a:lstStyle>
            <a:lvl1pPr>
              <a:lnSpc>
                <a:spcPct val="80000"/>
              </a:lnSpc>
              <a:defRPr b="0">
                <a:solidFill>
                  <a:srgbClr val="00338D"/>
                </a:solidFill>
                <a:latin typeface="Univers for KPMG" panose="020B0603020202020204" pitchFamily="34" charset="0"/>
              </a:defRPr>
            </a:lvl1pPr>
            <a:lvl2pPr>
              <a:defRPr b="0">
                <a:latin typeface="Univers for KPMG" panose="020B0603020202020204" pitchFamily="34" charset="0"/>
              </a:defRPr>
            </a:lvl2pPr>
          </a:lstStyle>
          <a:p>
            <a:pPr lvl="0"/>
            <a:r>
              <a:rPr lang="de-DE" dirty="0" smtClean="0"/>
              <a:t>Super title </a:t>
            </a:r>
            <a:r>
              <a:rPr lang="de-DE" dirty="0" err="1" smtClean="0"/>
              <a:t>here</a:t>
            </a:r>
            <a:endParaRPr lang="de-DE" dirty="0" smtClean="0"/>
          </a:p>
        </p:txBody>
      </p:sp>
      <p:sp>
        <p:nvSpPr>
          <p:cNvPr id="4" name="Title Placeholder 77"/>
          <p:cNvSpPr>
            <a:spLocks noGrp="1"/>
          </p:cNvSpPr>
          <p:nvPr>
            <p:ph type="title"/>
          </p:nvPr>
        </p:nvSpPr>
        <p:spPr>
          <a:xfrm>
            <a:off x="849314" y="570302"/>
            <a:ext cx="8207374" cy="581698"/>
          </a:xfrm>
          <a:prstGeom prst="rect">
            <a:avLst/>
          </a:prstGeom>
          <a:noFill/>
        </p:spPr>
        <p:txBody>
          <a:bodyPr vert="horz" wrap="square" lIns="0" tIns="0" rIns="0" bIns="0" rtlCol="0" anchor="b" anchorCtr="0">
            <a:spAutoFit/>
          </a:bodyPr>
          <a:lstStyle>
            <a:lvl1pPr>
              <a:lnSpc>
                <a:spcPct val="70000"/>
              </a:lnSpc>
              <a:defRPr/>
            </a:lvl1pPr>
          </a:lstStyle>
          <a:p>
            <a:r>
              <a:rPr lang="de-DE" dirty="0" smtClean="0"/>
              <a:t>Titelmasterformat durch Klicken bearbeiten</a:t>
            </a:r>
            <a:endParaRPr lang="en-US" dirty="0"/>
          </a:p>
        </p:txBody>
      </p:sp>
    </p:spTree>
    <p:extLst>
      <p:ext uri="{BB962C8B-B14F-4D97-AF65-F5344CB8AC3E}">
        <p14:creationId xmlns:p14="http://schemas.microsoft.com/office/powerpoint/2010/main" val="232562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8"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270520447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with SUB TITLE">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849600" y="910166"/>
            <a:ext cx="8208000" cy="184666"/>
          </a:xfrm>
          <a:prstGeom prst="rect">
            <a:avLst/>
          </a:prstGeom>
        </p:spPr>
        <p:txBody>
          <a:bodyPr wrap="square" lIns="0" tIns="0" rIns="0" bIns="0" anchor="b" anchorCtr="0">
            <a:spAutoFit/>
          </a:bodyPr>
          <a:lstStyle>
            <a:lvl1pPr>
              <a:lnSpc>
                <a:spcPct val="80000"/>
              </a:lnSpc>
              <a:defRPr b="0">
                <a:solidFill>
                  <a:srgbClr val="00338D"/>
                </a:solidFill>
                <a:latin typeface="Univers for KPMG" panose="020B0603020202020204" pitchFamily="34" charset="0"/>
              </a:defRPr>
            </a:lvl1pPr>
            <a:lvl2pPr>
              <a:defRPr b="0">
                <a:latin typeface="Univers for KPMG" panose="020B0603020202020204" pitchFamily="34" charset="0"/>
              </a:defRPr>
            </a:lvl2pPr>
          </a:lstStyle>
          <a:p>
            <a:pPr lvl="0"/>
            <a:r>
              <a:rPr lang="de-DE" dirty="0" smtClean="0"/>
              <a:t>Sub title </a:t>
            </a:r>
            <a:r>
              <a:rPr lang="de-DE" dirty="0" err="1" smtClean="0"/>
              <a:t>here</a:t>
            </a:r>
            <a:endParaRPr lang="de-DE" dirty="0" smtClean="0"/>
          </a:p>
        </p:txBody>
      </p:sp>
      <p:sp>
        <p:nvSpPr>
          <p:cNvPr id="3" name="Textplatzhalter 2"/>
          <p:cNvSpPr>
            <a:spLocks noGrp="1"/>
          </p:cNvSpPr>
          <p:nvPr>
            <p:ph type="body" sz="quarter" idx="11"/>
          </p:nvPr>
        </p:nvSpPr>
        <p:spPr>
          <a:xfrm>
            <a:off x="849313" y="1341438"/>
            <a:ext cx="8208962" cy="4608512"/>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1"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110759571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with SUPER TITLE">
    <p:spTree>
      <p:nvGrpSpPr>
        <p:cNvPr id="1" name=""/>
        <p:cNvGrpSpPr/>
        <p:nvPr/>
      </p:nvGrpSpPr>
      <p:grpSpPr>
        <a:xfrm>
          <a:off x="0" y="0"/>
          <a:ext cx="0" cy="0"/>
          <a:chOff x="0" y="0"/>
          <a:chExt cx="0" cy="0"/>
        </a:xfrm>
      </p:grpSpPr>
      <p:sp>
        <p:nvSpPr>
          <p:cNvPr id="5" name="Title Placeholder 77"/>
          <p:cNvSpPr>
            <a:spLocks noGrp="1"/>
          </p:cNvSpPr>
          <p:nvPr>
            <p:ph type="title"/>
          </p:nvPr>
        </p:nvSpPr>
        <p:spPr>
          <a:xfrm>
            <a:off x="849600" y="570302"/>
            <a:ext cx="8207088" cy="581698"/>
          </a:xfrm>
          <a:prstGeom prst="rect">
            <a:avLst/>
          </a:prstGeom>
          <a:noFill/>
        </p:spPr>
        <p:txBody>
          <a:bodyPr vert="horz" wrap="square" lIns="0" tIns="0" rIns="0" bIns="0" rtlCol="0" anchor="b" anchorCtr="0">
            <a:spAutoFit/>
          </a:bodyPr>
          <a:lstStyle>
            <a:lvl1pPr>
              <a:lnSpc>
                <a:spcPct val="70000"/>
              </a:lnSpc>
              <a:defRPr/>
            </a:lvl1pPr>
          </a:lstStyle>
          <a:p>
            <a:r>
              <a:rPr lang="de-DE" dirty="0" smtClean="0"/>
              <a:t>Titelmasterformat durch Klicken bearbeiten</a:t>
            </a:r>
            <a:endParaRPr lang="en-US" dirty="0"/>
          </a:p>
        </p:txBody>
      </p:sp>
      <p:sp>
        <p:nvSpPr>
          <p:cNvPr id="3" name="Textplatzhalter 2"/>
          <p:cNvSpPr>
            <a:spLocks noGrp="1"/>
          </p:cNvSpPr>
          <p:nvPr>
            <p:ph type="body" sz="quarter" idx="1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9" name="Text Placeholder 2"/>
          <p:cNvSpPr>
            <a:spLocks noGrp="1"/>
          </p:cNvSpPr>
          <p:nvPr>
            <p:ph type="body" sz="quarter" idx="10" hasCustomPrompt="1"/>
          </p:nvPr>
        </p:nvSpPr>
        <p:spPr>
          <a:xfrm>
            <a:off x="849314" y="260350"/>
            <a:ext cx="8207373" cy="172355"/>
          </a:xfrm>
          <a:prstGeom prst="rect">
            <a:avLst/>
          </a:prstGeom>
        </p:spPr>
        <p:txBody>
          <a:bodyPr wrap="square" lIns="0" tIns="0" rIns="0" bIns="0" anchor="t" anchorCtr="0">
            <a:spAutoFit/>
          </a:bodyPr>
          <a:lstStyle>
            <a:lvl1pPr>
              <a:lnSpc>
                <a:spcPct val="80000"/>
              </a:lnSpc>
              <a:defRPr b="0">
                <a:solidFill>
                  <a:srgbClr val="00338D"/>
                </a:solidFill>
                <a:latin typeface="Univers for KPMG" panose="020B0603020202020204" pitchFamily="34" charset="0"/>
              </a:defRPr>
            </a:lvl1pPr>
            <a:lvl2pPr>
              <a:defRPr b="0">
                <a:latin typeface="Univers for KPMG" panose="020B0603020202020204" pitchFamily="34" charset="0"/>
              </a:defRPr>
            </a:lvl2pPr>
          </a:lstStyle>
          <a:p>
            <a:pPr lvl="0"/>
            <a:r>
              <a:rPr lang="de-DE" dirty="0" smtClean="0"/>
              <a:t>Super title </a:t>
            </a:r>
            <a:r>
              <a:rPr lang="de-DE" dirty="0" err="1" smtClean="0"/>
              <a:t>here</a:t>
            </a:r>
            <a:endParaRPr lang="de-DE" dirty="0" smtClean="0"/>
          </a:p>
        </p:txBody>
      </p:sp>
    </p:spTree>
    <p:extLst>
      <p:ext uri="{BB962C8B-B14F-4D97-AF65-F5344CB8AC3E}">
        <p14:creationId xmlns:p14="http://schemas.microsoft.com/office/powerpoint/2010/main" val="33662974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849313" y="1341438"/>
            <a:ext cx="3959225" cy="4608512"/>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8" name="Textplatzhalter 7"/>
          <p:cNvSpPr>
            <a:spLocks noGrp="1"/>
          </p:cNvSpPr>
          <p:nvPr>
            <p:ph type="body" sz="quarter" idx="11"/>
          </p:nvPr>
        </p:nvSpPr>
        <p:spPr>
          <a:xfrm>
            <a:off x="5097463" y="1341438"/>
            <a:ext cx="3960812" cy="4608512"/>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2"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296961476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with sub title">
    <p:spTree>
      <p:nvGrpSpPr>
        <p:cNvPr id="1" name=""/>
        <p:cNvGrpSpPr/>
        <p:nvPr/>
      </p:nvGrpSpPr>
      <p:grpSpPr>
        <a:xfrm>
          <a:off x="0" y="0"/>
          <a:ext cx="0" cy="0"/>
          <a:chOff x="0" y="0"/>
          <a:chExt cx="0" cy="0"/>
        </a:xfrm>
      </p:grpSpPr>
      <p:sp>
        <p:nvSpPr>
          <p:cNvPr id="14" name="Text Placeholder 7"/>
          <p:cNvSpPr>
            <a:spLocks noGrp="1"/>
          </p:cNvSpPr>
          <p:nvPr>
            <p:ph type="body" sz="quarter" idx="11"/>
          </p:nvPr>
        </p:nvSpPr>
        <p:spPr>
          <a:xfrm>
            <a:off x="849600" y="1341438"/>
            <a:ext cx="3960000" cy="4608512"/>
          </a:xfrm>
          <a:prstGeom prst="rect">
            <a:avLst/>
          </a:prstGeom>
        </p:spPr>
        <p:txBody>
          <a:bodyPr vert="horz" lIns="0" tIns="0" rIns="0" bIns="0">
            <a:noAutofit/>
          </a:bodyPr>
          <a:lstStyle>
            <a:lvl1pPr marL="0" marR="0" indent="0" defTabSz="914400" eaLnBrk="1" fontAlgn="auto" latinLnBrk="0" hangingPunct="1">
              <a:lnSpc>
                <a:spcPct val="100000"/>
              </a:lnSpc>
              <a:spcBef>
                <a:spcPts val="0"/>
              </a:spcBef>
              <a:spcAft>
                <a:spcPts val="600"/>
              </a:spcAft>
              <a:buClrTx/>
              <a:buSzTx/>
              <a:buFontTx/>
              <a:buNone/>
              <a:tabLst/>
              <a:defRPr sz="1400" b="1" i="0">
                <a:solidFill>
                  <a:srgbClr val="00338D"/>
                </a:solidFill>
                <a:latin typeface="+mn-lt"/>
                <a:cs typeface="Univers for KPMG"/>
              </a:defRPr>
            </a:lvl1pPr>
            <a:lvl2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Light"/>
              </a:defRPr>
            </a:lvl2pPr>
            <a:lvl3pPr marL="288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sz="1400">
                <a:solidFill>
                  <a:srgbClr val="00338D"/>
                </a:solidFill>
                <a:latin typeface="+mn-lt"/>
                <a:cs typeface="Univers for KPMG Light"/>
              </a:defRPr>
            </a:lvl3pPr>
            <a:lvl4pPr marL="432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4pPr>
            <a:lvl5pPr marL="720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5pPr>
            <a:lvl6pPr marL="864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vl6pPr>
            <a:lvl7pPr marL="1152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vl7pPr>
            <a:lvl8pPr marL="1296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vl8pPr>
            <a:lvl9pPr marL="1584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vl9p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sz="1400" b="1" i="0" u="none" strike="noStrike" kern="0" cap="none" spc="0" normalizeH="0" baseline="0" noProof="0" dirty="0" smtClean="0">
                <a:ln>
                  <a:noFill/>
                </a:ln>
                <a:solidFill>
                  <a:srgbClr val="00338D"/>
                </a:solidFill>
                <a:effectLst/>
                <a:uLnTx/>
                <a:uFillTx/>
                <a:latin typeface="Univers for KPMG"/>
              </a:rPr>
              <a:t>Textmasterformat bearbeiten</a:t>
            </a:r>
          </a:p>
          <a:p>
            <a:pPr marL="0" marR="0" lvl="1" indent="0"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srgbClr val="00338D"/>
                </a:solidFill>
                <a:effectLst/>
                <a:uLnTx/>
                <a:uFillTx/>
                <a:latin typeface="Univers for KPMG"/>
              </a:rPr>
              <a:t>Zweite Ebene</a:t>
            </a:r>
          </a:p>
          <a:p>
            <a:pPr marL="288000" marR="0" lvl="2"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Dritte Ebene</a:t>
            </a:r>
          </a:p>
          <a:p>
            <a:pPr marL="432000" marR="0" lvl="3"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Vierte Ebene</a:t>
            </a:r>
          </a:p>
          <a:p>
            <a:pPr marL="720000" marR="0" lvl="4"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Fünfte Ebene</a:t>
            </a:r>
            <a:endParaRPr kumimoji="0" lang="en-US" sz="1400" b="0" i="0" u="none" strike="noStrike" kern="0" cap="none" spc="0" normalizeH="0" baseline="0" noProof="0" dirty="0" smtClean="0">
              <a:ln>
                <a:noFill/>
              </a:ln>
              <a:solidFill>
                <a:srgbClr val="00338D"/>
              </a:solidFill>
              <a:effectLst/>
              <a:uLnTx/>
              <a:uFillTx/>
              <a:latin typeface="+mn-lt"/>
            </a:endParaRPr>
          </a:p>
        </p:txBody>
      </p:sp>
      <p:sp>
        <p:nvSpPr>
          <p:cNvPr id="15" name="Text Placeholder 7"/>
          <p:cNvSpPr>
            <a:spLocks noGrp="1"/>
          </p:cNvSpPr>
          <p:nvPr>
            <p:ph type="body" sz="quarter" idx="12"/>
          </p:nvPr>
        </p:nvSpPr>
        <p:spPr>
          <a:xfrm>
            <a:off x="5097463" y="1341438"/>
            <a:ext cx="3959225" cy="4608512"/>
          </a:xfrm>
          <a:prstGeom prst="rect">
            <a:avLst/>
          </a:prstGeom>
        </p:spPr>
        <p:txBody>
          <a:bodyPr vert="horz" lIns="0" tIns="0" rIns="0" bIns="0">
            <a:noAutofit/>
          </a:bodyPr>
          <a:lstStyle>
            <a:lvl1pPr marL="0" marR="0" indent="0" defTabSz="914400" eaLnBrk="1" fontAlgn="auto" latinLnBrk="0" hangingPunct="1">
              <a:lnSpc>
                <a:spcPct val="100000"/>
              </a:lnSpc>
              <a:spcBef>
                <a:spcPts val="0"/>
              </a:spcBef>
              <a:spcAft>
                <a:spcPts val="600"/>
              </a:spcAft>
              <a:buClrTx/>
              <a:buSzTx/>
              <a:buFontTx/>
              <a:buNone/>
              <a:tabLst/>
              <a:defRPr sz="1400" b="1" i="0">
                <a:solidFill>
                  <a:srgbClr val="00338D"/>
                </a:solidFill>
                <a:latin typeface="+mn-lt"/>
                <a:cs typeface="Univers for KPMG"/>
              </a:defRPr>
            </a:lvl1pPr>
            <a:lvl2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Light"/>
              </a:defRPr>
            </a:lvl2pPr>
            <a:lvl3pPr marL="288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a:defRPr>
            </a:lvl3pPr>
            <a:lvl4pPr marL="432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4pPr>
            <a:lvl5pPr marL="720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5pPr>
            <a:lvl6pPr marL="864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vl6pPr>
            <a:lvl7pPr marL="1152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vl7pPr>
            <a:lvl8pPr marL="1296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vl8pPr>
            <a:lvl9pPr marL="1584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vl9p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sz="1400" b="1" i="0" u="none" strike="noStrike" kern="0" cap="none" spc="0" normalizeH="0" baseline="0" noProof="0" dirty="0" smtClean="0">
                <a:ln>
                  <a:noFill/>
                </a:ln>
                <a:solidFill>
                  <a:srgbClr val="00338D"/>
                </a:solidFill>
                <a:effectLst/>
                <a:uLnTx/>
                <a:uFillTx/>
                <a:latin typeface="Univers for KPMG"/>
              </a:rPr>
              <a:t>Textmasterformat bearbeiten</a:t>
            </a:r>
          </a:p>
          <a:p>
            <a:pPr marL="0" marR="0" lvl="1" indent="0"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srgbClr val="00338D"/>
                </a:solidFill>
                <a:effectLst/>
                <a:uLnTx/>
                <a:uFillTx/>
                <a:latin typeface="Univers for KPMG"/>
              </a:rPr>
              <a:t>Zweite Ebene</a:t>
            </a:r>
          </a:p>
          <a:p>
            <a:pPr marL="288000" marR="0" lvl="2"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Dritte Ebene</a:t>
            </a:r>
          </a:p>
          <a:p>
            <a:pPr marL="432000" marR="0" lvl="3"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Vierte Ebene</a:t>
            </a:r>
          </a:p>
          <a:p>
            <a:pPr marL="720000" marR="0" lvl="4"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Fünfte Ebene</a:t>
            </a:r>
            <a:endParaRPr kumimoji="0" lang="en-US" sz="1400" b="0" i="0" u="none" strike="noStrike" kern="0" cap="none" spc="0" normalizeH="0" baseline="0" noProof="0" dirty="0" smtClean="0">
              <a:ln>
                <a:noFill/>
              </a:ln>
              <a:solidFill>
                <a:srgbClr val="00338D"/>
              </a:solidFill>
              <a:effectLst/>
              <a:uLnTx/>
              <a:uFillTx/>
              <a:latin typeface="+mn-lt"/>
            </a:endParaRPr>
          </a:p>
        </p:txBody>
      </p:sp>
      <p:sp>
        <p:nvSpPr>
          <p:cNvPr id="6" name="Text Placeholder 2"/>
          <p:cNvSpPr>
            <a:spLocks noGrp="1"/>
          </p:cNvSpPr>
          <p:nvPr>
            <p:ph type="body" sz="quarter" idx="10" hasCustomPrompt="1"/>
          </p:nvPr>
        </p:nvSpPr>
        <p:spPr>
          <a:xfrm>
            <a:off x="849600" y="910166"/>
            <a:ext cx="8208000" cy="184666"/>
          </a:xfrm>
          <a:prstGeom prst="rect">
            <a:avLst/>
          </a:prstGeom>
        </p:spPr>
        <p:txBody>
          <a:bodyPr wrap="square" lIns="0" tIns="0" rIns="0" bIns="0" anchor="b" anchorCtr="0">
            <a:spAutoFit/>
          </a:bodyPr>
          <a:lstStyle>
            <a:lvl1pPr>
              <a:lnSpc>
                <a:spcPct val="80000"/>
              </a:lnSpc>
              <a:defRPr b="0">
                <a:solidFill>
                  <a:srgbClr val="00338D"/>
                </a:solidFill>
                <a:latin typeface="Univers for KPMG" panose="020B0603020202020204" pitchFamily="34" charset="0"/>
              </a:defRPr>
            </a:lvl1pPr>
            <a:lvl2pPr>
              <a:defRPr b="0">
                <a:latin typeface="Univers for KPMG" panose="020B0603020202020204" pitchFamily="34" charset="0"/>
              </a:defRPr>
            </a:lvl2pPr>
          </a:lstStyle>
          <a:p>
            <a:pPr lvl="0"/>
            <a:r>
              <a:rPr lang="de-DE" dirty="0" smtClean="0"/>
              <a:t>Sub title </a:t>
            </a:r>
            <a:r>
              <a:rPr lang="de-DE" dirty="0" err="1" smtClean="0"/>
              <a:t>here</a:t>
            </a:r>
            <a:endParaRPr lang="de-DE" dirty="0" smtClean="0"/>
          </a:p>
        </p:txBody>
      </p:sp>
      <p:sp>
        <p:nvSpPr>
          <p:cNvPr id="9"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14478948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5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with super title">
    <p:spTree>
      <p:nvGrpSpPr>
        <p:cNvPr id="1" name=""/>
        <p:cNvGrpSpPr/>
        <p:nvPr/>
      </p:nvGrpSpPr>
      <p:grpSpPr>
        <a:xfrm>
          <a:off x="0" y="0"/>
          <a:ext cx="0" cy="0"/>
          <a:chOff x="0" y="0"/>
          <a:chExt cx="0" cy="0"/>
        </a:xfrm>
      </p:grpSpPr>
      <p:sp>
        <p:nvSpPr>
          <p:cNvPr id="7" name="Title Placeholder 77"/>
          <p:cNvSpPr>
            <a:spLocks noGrp="1"/>
          </p:cNvSpPr>
          <p:nvPr>
            <p:ph type="title"/>
          </p:nvPr>
        </p:nvSpPr>
        <p:spPr>
          <a:xfrm>
            <a:off x="849600" y="570302"/>
            <a:ext cx="8207088" cy="581698"/>
          </a:xfrm>
          <a:prstGeom prst="rect">
            <a:avLst/>
          </a:prstGeom>
          <a:noFill/>
        </p:spPr>
        <p:txBody>
          <a:bodyPr vert="horz" wrap="square" lIns="0" tIns="0" rIns="0" bIns="0" rtlCol="0" anchor="b" anchorCtr="0">
            <a:spAutoFit/>
          </a:bodyPr>
          <a:lstStyle>
            <a:lvl1pPr>
              <a:lnSpc>
                <a:spcPct val="70000"/>
              </a:lnSpc>
              <a:defRPr/>
            </a:lvl1pPr>
          </a:lstStyle>
          <a:p>
            <a:r>
              <a:rPr lang="de-DE" dirty="0" smtClean="0"/>
              <a:t>Titelmasterformat durch Klicken bearbeiten</a:t>
            </a:r>
            <a:endParaRPr lang="en-US" dirty="0"/>
          </a:p>
        </p:txBody>
      </p:sp>
      <p:sp>
        <p:nvSpPr>
          <p:cNvPr id="3" name="Textplatzhalter 2"/>
          <p:cNvSpPr>
            <a:spLocks noGrp="1"/>
          </p:cNvSpPr>
          <p:nvPr>
            <p:ph type="body" sz="quarter" idx="11"/>
          </p:nvPr>
        </p:nvSpPr>
        <p:spPr>
          <a:xfrm>
            <a:off x="849313" y="1341438"/>
            <a:ext cx="3959225" cy="4608512"/>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12"/>
          </p:nvPr>
        </p:nvSpPr>
        <p:spPr>
          <a:xfrm>
            <a:off x="5097463" y="1341438"/>
            <a:ext cx="3959225" cy="4608512"/>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2" name="Text Placeholder 2"/>
          <p:cNvSpPr>
            <a:spLocks noGrp="1"/>
          </p:cNvSpPr>
          <p:nvPr>
            <p:ph type="body" sz="quarter" idx="10" hasCustomPrompt="1"/>
          </p:nvPr>
        </p:nvSpPr>
        <p:spPr>
          <a:xfrm>
            <a:off x="849314" y="260350"/>
            <a:ext cx="8207373" cy="172355"/>
          </a:xfrm>
          <a:prstGeom prst="rect">
            <a:avLst/>
          </a:prstGeom>
        </p:spPr>
        <p:txBody>
          <a:bodyPr wrap="square" lIns="0" tIns="0" rIns="0" bIns="0" anchor="t" anchorCtr="0">
            <a:spAutoFit/>
          </a:bodyPr>
          <a:lstStyle>
            <a:lvl1pPr>
              <a:lnSpc>
                <a:spcPct val="80000"/>
              </a:lnSpc>
              <a:defRPr b="0">
                <a:solidFill>
                  <a:srgbClr val="00338D"/>
                </a:solidFill>
                <a:latin typeface="Univers for KPMG" panose="020B0603020202020204" pitchFamily="34" charset="0"/>
              </a:defRPr>
            </a:lvl1pPr>
            <a:lvl2pPr>
              <a:defRPr b="0">
                <a:latin typeface="Univers for KPMG" panose="020B0603020202020204" pitchFamily="34" charset="0"/>
              </a:defRPr>
            </a:lvl2pPr>
          </a:lstStyle>
          <a:p>
            <a:pPr lvl="0"/>
            <a:r>
              <a:rPr lang="de-DE" dirty="0" smtClean="0"/>
              <a:t>Super title </a:t>
            </a:r>
            <a:r>
              <a:rPr lang="de-DE" dirty="0" err="1" smtClean="0"/>
              <a:t>here</a:t>
            </a:r>
            <a:endParaRPr lang="de-DE" dirty="0" smtClean="0"/>
          </a:p>
        </p:txBody>
      </p:sp>
    </p:spTree>
    <p:extLst>
      <p:ext uri="{BB962C8B-B14F-4D97-AF65-F5344CB8AC3E}">
        <p14:creationId xmlns:p14="http://schemas.microsoft.com/office/powerpoint/2010/main" val="29346702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7" name="Text Placeholder 7"/>
          <p:cNvSpPr>
            <a:spLocks noGrp="1"/>
          </p:cNvSpPr>
          <p:nvPr>
            <p:ph type="body" sz="quarter" idx="11"/>
          </p:nvPr>
        </p:nvSpPr>
        <p:spPr>
          <a:xfrm>
            <a:off x="849600" y="1341438"/>
            <a:ext cx="3958938" cy="4602162"/>
          </a:xfrm>
          <a:prstGeom prst="rect">
            <a:avLst/>
          </a:prstGeom>
        </p:spPr>
        <p:txBody>
          <a:bodyPr vert="horz" lIns="0" tIns="0" rIns="0" bIns="0">
            <a:noAutofit/>
          </a:bodyPr>
          <a:lstStyle>
            <a:lvl1pPr marL="0" marR="0" indent="0" defTabSz="914400" eaLnBrk="1" fontAlgn="auto" latinLnBrk="0" hangingPunct="1">
              <a:lnSpc>
                <a:spcPct val="100000"/>
              </a:lnSpc>
              <a:spcBef>
                <a:spcPts val="0"/>
              </a:spcBef>
              <a:spcAft>
                <a:spcPts val="600"/>
              </a:spcAft>
              <a:buClrTx/>
              <a:buSzTx/>
              <a:buFontTx/>
              <a:buNone/>
              <a:tabLst/>
              <a:defRPr sz="1400" b="1" i="0">
                <a:solidFill>
                  <a:srgbClr val="00338D"/>
                </a:solidFill>
                <a:latin typeface="+mn-lt"/>
                <a:cs typeface="Univers for KPMG" panose="020B0603020202020204" pitchFamily="34" charset="0"/>
              </a:defRPr>
            </a:lvl1pPr>
            <a:lvl2pPr marL="0" marR="0" indent="0" defTabSz="914400" eaLnBrk="1" fontAlgn="auto" latinLnBrk="0" hangingPunct="1">
              <a:lnSpc>
                <a:spcPct val="100000"/>
              </a:lnSpc>
              <a:spcBef>
                <a:spcPts val="0"/>
              </a:spcBef>
              <a:spcAft>
                <a:spcPts val="600"/>
              </a:spcAft>
              <a:buClrTx/>
              <a:buSzTx/>
              <a:buFontTx/>
              <a:buNone/>
              <a:tabLst/>
              <a:defRPr sz="1400" b="0" i="0">
                <a:solidFill>
                  <a:srgbClr val="00338D"/>
                </a:solidFill>
                <a:latin typeface="+mn-lt"/>
                <a:cs typeface="Univers for KPMG Light" panose="020B0403020202020204" pitchFamily="34" charset="0"/>
              </a:defRPr>
            </a:lvl2pPr>
            <a:lvl3pPr marL="288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3pPr>
            <a:lvl4pPr marL="432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4pPr>
            <a:lvl5pPr marL="720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5pPr>
            <a:lvl6pPr marL="864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6pPr>
            <a:lvl7pPr marL="1152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7pPr>
            <a:lvl8pPr marL="1296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8pPr>
            <a:lvl9pPr marL="1584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9p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sz="1400" b="1" i="0" u="none" strike="noStrike" kern="0" cap="none" spc="0" normalizeH="0" baseline="0" noProof="0" dirty="0" smtClean="0">
                <a:ln>
                  <a:noFill/>
                </a:ln>
                <a:solidFill>
                  <a:srgbClr val="00338D"/>
                </a:solidFill>
                <a:effectLst/>
                <a:uLnTx/>
                <a:uFillTx/>
                <a:latin typeface="Univers for KPMG"/>
              </a:rPr>
              <a:t>Textmasterformat bearbeiten</a:t>
            </a:r>
          </a:p>
          <a:p>
            <a:pPr marL="0" marR="0" lvl="1" indent="0"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srgbClr val="00338D"/>
                </a:solidFill>
                <a:effectLst/>
                <a:uLnTx/>
                <a:uFillTx/>
                <a:latin typeface="Univers for KPMG"/>
              </a:rPr>
              <a:t>Zweite Ebene</a:t>
            </a:r>
          </a:p>
          <a:p>
            <a:pPr marL="288000" marR="0" lvl="2"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Dritte Ebene</a:t>
            </a:r>
          </a:p>
          <a:p>
            <a:pPr marL="432000" marR="0" lvl="3"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Vierte Ebene</a:t>
            </a:r>
          </a:p>
          <a:p>
            <a:pPr marL="720000" marR="0" lvl="4"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Fünfte Ebene</a:t>
            </a:r>
            <a:endParaRPr kumimoji="0" lang="en-US" sz="1400" b="0" i="0" u="none" strike="noStrike" kern="0" cap="none" spc="0" normalizeH="0" baseline="0" noProof="0" dirty="0" smtClean="0">
              <a:ln>
                <a:noFill/>
              </a:ln>
              <a:solidFill>
                <a:srgbClr val="00338D"/>
              </a:solidFill>
              <a:effectLst/>
              <a:uLnTx/>
              <a:uFillTx/>
              <a:latin typeface="+mn-lt"/>
            </a:endParaRPr>
          </a:p>
        </p:txBody>
      </p:sp>
      <p:sp>
        <p:nvSpPr>
          <p:cNvPr id="10" name="Chart Placeholder 4"/>
          <p:cNvSpPr>
            <a:spLocks noGrp="1"/>
          </p:cNvSpPr>
          <p:nvPr>
            <p:ph type="chart" sz="quarter" idx="12"/>
          </p:nvPr>
        </p:nvSpPr>
        <p:spPr>
          <a:xfrm>
            <a:off x="5097463" y="1341438"/>
            <a:ext cx="3959225" cy="4608512"/>
          </a:xfrm>
          <a:prstGeom prst="rect">
            <a:avLst/>
          </a:prstGeom>
        </p:spPr>
        <p:txBody>
          <a:bodyPr lIns="0" tIns="0" rIns="0" bIns="0" anchor="ctr" anchorCtr="1">
            <a:noAutofit/>
          </a:bodyPr>
          <a:lstStyle>
            <a:lvl1pPr>
              <a:defRPr sz="1400">
                <a:latin typeface="Univers for KPMG Light"/>
                <a:cs typeface="Univers for KPMG Light"/>
              </a:defRPr>
            </a:lvl1pPr>
          </a:lstStyle>
          <a:p>
            <a:r>
              <a:rPr lang="de-DE" dirty="0" smtClean="0"/>
              <a:t>Diagramm durch Klicken auf Symbol hinzufügen</a:t>
            </a:r>
            <a:endParaRPr lang="en-US" dirty="0"/>
          </a:p>
        </p:txBody>
      </p:sp>
      <p:sp>
        <p:nvSpPr>
          <p:cNvPr id="8"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309051760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with sub title">
    <p:spTree>
      <p:nvGrpSpPr>
        <p:cNvPr id="1" name=""/>
        <p:cNvGrpSpPr/>
        <p:nvPr/>
      </p:nvGrpSpPr>
      <p:grpSpPr>
        <a:xfrm>
          <a:off x="0" y="0"/>
          <a:ext cx="0" cy="0"/>
          <a:chOff x="0" y="0"/>
          <a:chExt cx="0" cy="0"/>
        </a:xfrm>
      </p:grpSpPr>
      <p:sp>
        <p:nvSpPr>
          <p:cNvPr id="7" name="Text Placeholder 7"/>
          <p:cNvSpPr>
            <a:spLocks noGrp="1"/>
          </p:cNvSpPr>
          <p:nvPr>
            <p:ph type="body" sz="quarter" idx="11"/>
          </p:nvPr>
        </p:nvSpPr>
        <p:spPr>
          <a:xfrm>
            <a:off x="849600" y="1341438"/>
            <a:ext cx="3958938" cy="4602162"/>
          </a:xfrm>
          <a:prstGeom prst="rect">
            <a:avLst/>
          </a:prstGeom>
        </p:spPr>
        <p:txBody>
          <a:bodyPr vert="horz" lIns="0" tIns="0" rIns="0" bIns="0">
            <a:noAutofit/>
          </a:bodyPr>
          <a:lstStyle>
            <a:lvl1pPr marL="0" marR="0" indent="0" defTabSz="914400" eaLnBrk="1" fontAlgn="auto" latinLnBrk="0" hangingPunct="1">
              <a:lnSpc>
                <a:spcPct val="100000"/>
              </a:lnSpc>
              <a:spcBef>
                <a:spcPts val="0"/>
              </a:spcBef>
              <a:spcAft>
                <a:spcPts val="600"/>
              </a:spcAft>
              <a:buClrTx/>
              <a:buSzTx/>
              <a:buFontTx/>
              <a:buNone/>
              <a:tabLst/>
              <a:defRPr sz="1400" b="1" i="0">
                <a:solidFill>
                  <a:srgbClr val="00338D"/>
                </a:solidFill>
                <a:latin typeface="+mn-lt"/>
                <a:cs typeface="Univers for KPMG" panose="020B0603020202020204" pitchFamily="34" charset="0"/>
              </a:defRPr>
            </a:lvl1pPr>
            <a:lvl2pPr marL="0" marR="0" indent="0" defTabSz="914400" eaLnBrk="1" fontAlgn="auto" latinLnBrk="0" hangingPunct="1">
              <a:lnSpc>
                <a:spcPct val="100000"/>
              </a:lnSpc>
              <a:spcBef>
                <a:spcPts val="0"/>
              </a:spcBef>
              <a:spcAft>
                <a:spcPts val="600"/>
              </a:spcAft>
              <a:buClrTx/>
              <a:buSzTx/>
              <a:buFontTx/>
              <a:buNone/>
              <a:tabLst/>
              <a:defRPr sz="1400" b="0" i="0">
                <a:solidFill>
                  <a:srgbClr val="00338D"/>
                </a:solidFill>
                <a:latin typeface="+mn-lt"/>
                <a:cs typeface="Univers for KPMG Light" panose="020B0403020202020204" pitchFamily="34" charset="0"/>
              </a:defRPr>
            </a:lvl2pPr>
            <a:lvl3pPr marL="288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3pPr>
            <a:lvl4pPr marL="432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4pPr>
            <a:lvl5pPr marL="720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5pPr>
            <a:lvl6pPr marL="864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6pPr>
            <a:lvl7pPr marL="1152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7pPr>
            <a:lvl8pPr marL="1296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8pPr>
            <a:lvl9pPr marL="1584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9p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sz="1400" b="1" i="0" u="none" strike="noStrike" kern="0" cap="none" spc="0" normalizeH="0" baseline="0" noProof="0" dirty="0" smtClean="0">
                <a:ln>
                  <a:noFill/>
                </a:ln>
                <a:solidFill>
                  <a:srgbClr val="00338D"/>
                </a:solidFill>
                <a:effectLst/>
                <a:uLnTx/>
                <a:uFillTx/>
                <a:latin typeface="Univers for KPMG"/>
              </a:rPr>
              <a:t>Textmasterformat bearbeiten</a:t>
            </a:r>
          </a:p>
          <a:p>
            <a:pPr marL="0" marR="0" lvl="1" indent="0"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srgbClr val="00338D"/>
                </a:solidFill>
                <a:effectLst/>
                <a:uLnTx/>
                <a:uFillTx/>
                <a:latin typeface="Univers for KPMG"/>
              </a:rPr>
              <a:t>Zweite Ebene</a:t>
            </a:r>
          </a:p>
          <a:p>
            <a:pPr marL="288000" marR="0" lvl="2"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Dritte Ebene</a:t>
            </a:r>
          </a:p>
          <a:p>
            <a:pPr marL="432000" marR="0" lvl="3"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Vierte Ebene</a:t>
            </a:r>
          </a:p>
          <a:p>
            <a:pPr marL="720000" marR="0" lvl="4"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Fünfte Ebene</a:t>
            </a:r>
            <a:endParaRPr kumimoji="0" lang="en-US" sz="1400" b="0" i="0" u="none" strike="noStrike" kern="0" cap="none" spc="0" normalizeH="0" baseline="0" noProof="0" dirty="0" smtClean="0">
              <a:ln>
                <a:noFill/>
              </a:ln>
              <a:solidFill>
                <a:srgbClr val="00338D"/>
              </a:solidFill>
              <a:effectLst/>
              <a:uLnTx/>
              <a:uFillTx/>
              <a:latin typeface="+mn-lt"/>
            </a:endParaRPr>
          </a:p>
        </p:txBody>
      </p:sp>
      <p:sp>
        <p:nvSpPr>
          <p:cNvPr id="10" name="Chart Placeholder 4"/>
          <p:cNvSpPr>
            <a:spLocks noGrp="1"/>
          </p:cNvSpPr>
          <p:nvPr>
            <p:ph type="chart" sz="quarter" idx="12"/>
          </p:nvPr>
        </p:nvSpPr>
        <p:spPr>
          <a:xfrm>
            <a:off x="5097463" y="1341438"/>
            <a:ext cx="3959225" cy="4608512"/>
          </a:xfrm>
          <a:prstGeom prst="rect">
            <a:avLst/>
          </a:prstGeom>
        </p:spPr>
        <p:txBody>
          <a:bodyPr lIns="0" tIns="0" rIns="0" bIns="0" anchor="ctr" anchorCtr="1">
            <a:noAutofit/>
          </a:bodyPr>
          <a:lstStyle>
            <a:lvl1pPr>
              <a:defRPr sz="1400">
                <a:latin typeface="Univers for KPMG Light"/>
                <a:cs typeface="Univers for KPMG Light"/>
              </a:defRPr>
            </a:lvl1pPr>
          </a:lstStyle>
          <a:p>
            <a:r>
              <a:rPr lang="de-DE" dirty="0" smtClean="0"/>
              <a:t>Diagramm durch Klicken auf Symbol hinzufügen</a:t>
            </a:r>
            <a:endParaRPr lang="en-US" dirty="0"/>
          </a:p>
        </p:txBody>
      </p:sp>
      <p:sp>
        <p:nvSpPr>
          <p:cNvPr id="6" name="Text Placeholder 2"/>
          <p:cNvSpPr>
            <a:spLocks noGrp="1"/>
          </p:cNvSpPr>
          <p:nvPr>
            <p:ph type="body" sz="quarter" idx="10" hasCustomPrompt="1"/>
          </p:nvPr>
        </p:nvSpPr>
        <p:spPr>
          <a:xfrm>
            <a:off x="849600" y="910166"/>
            <a:ext cx="8208000" cy="184666"/>
          </a:xfrm>
          <a:prstGeom prst="rect">
            <a:avLst/>
          </a:prstGeom>
        </p:spPr>
        <p:txBody>
          <a:bodyPr wrap="square" lIns="0" tIns="0" rIns="0" bIns="0" anchor="b" anchorCtr="0">
            <a:spAutoFit/>
          </a:bodyPr>
          <a:lstStyle>
            <a:lvl1pPr>
              <a:lnSpc>
                <a:spcPct val="80000"/>
              </a:lnSpc>
              <a:defRPr b="0">
                <a:solidFill>
                  <a:srgbClr val="00338D"/>
                </a:solidFill>
                <a:latin typeface="Univers for KPMG" panose="020B0603020202020204" pitchFamily="34" charset="0"/>
              </a:defRPr>
            </a:lvl1pPr>
            <a:lvl2pPr>
              <a:defRPr b="0">
                <a:latin typeface="Univers for KPMG" panose="020B0603020202020204" pitchFamily="34" charset="0"/>
              </a:defRPr>
            </a:lvl2pPr>
          </a:lstStyle>
          <a:p>
            <a:pPr lvl="0"/>
            <a:r>
              <a:rPr lang="de-DE" dirty="0" smtClean="0"/>
              <a:t>Sub title </a:t>
            </a:r>
            <a:r>
              <a:rPr lang="de-DE" dirty="0" err="1" smtClean="0"/>
              <a:t>here</a:t>
            </a:r>
            <a:endParaRPr lang="de-DE" dirty="0" smtClean="0"/>
          </a:p>
        </p:txBody>
      </p:sp>
      <p:sp>
        <p:nvSpPr>
          <p:cNvPr id="11"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263284236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7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R CHART with super title">
    <p:spTree>
      <p:nvGrpSpPr>
        <p:cNvPr id="1" name=""/>
        <p:cNvGrpSpPr/>
        <p:nvPr/>
      </p:nvGrpSpPr>
      <p:grpSpPr>
        <a:xfrm>
          <a:off x="0" y="0"/>
          <a:ext cx="0" cy="0"/>
          <a:chOff x="0" y="0"/>
          <a:chExt cx="0" cy="0"/>
        </a:xfrm>
      </p:grpSpPr>
      <p:sp>
        <p:nvSpPr>
          <p:cNvPr id="7" name="Text Placeholder 7"/>
          <p:cNvSpPr>
            <a:spLocks noGrp="1"/>
          </p:cNvSpPr>
          <p:nvPr>
            <p:ph type="body" sz="quarter" idx="11"/>
          </p:nvPr>
        </p:nvSpPr>
        <p:spPr>
          <a:xfrm>
            <a:off x="849600" y="1341438"/>
            <a:ext cx="3958938" cy="4602162"/>
          </a:xfrm>
          <a:prstGeom prst="rect">
            <a:avLst/>
          </a:prstGeom>
        </p:spPr>
        <p:txBody>
          <a:bodyPr vert="horz" lIns="0" tIns="0" rIns="0" bIns="0">
            <a:noAutofit/>
          </a:bodyPr>
          <a:lstStyle>
            <a:lvl1pPr marL="0" marR="0" indent="0" defTabSz="914400" eaLnBrk="1" fontAlgn="auto" latinLnBrk="0" hangingPunct="1">
              <a:lnSpc>
                <a:spcPct val="100000"/>
              </a:lnSpc>
              <a:spcBef>
                <a:spcPts val="0"/>
              </a:spcBef>
              <a:spcAft>
                <a:spcPts val="600"/>
              </a:spcAft>
              <a:buClrTx/>
              <a:buSzTx/>
              <a:buFontTx/>
              <a:buNone/>
              <a:tabLst/>
              <a:defRPr sz="1400" b="1" i="0">
                <a:solidFill>
                  <a:srgbClr val="00338D"/>
                </a:solidFill>
                <a:latin typeface="+mn-lt"/>
                <a:cs typeface="Univers for KPMG" panose="020B0603020202020204" pitchFamily="34" charset="0"/>
              </a:defRPr>
            </a:lvl1pPr>
            <a:lvl2pPr marL="0" marR="0" indent="0" defTabSz="914400" eaLnBrk="1" fontAlgn="auto" latinLnBrk="0" hangingPunct="1">
              <a:lnSpc>
                <a:spcPct val="100000"/>
              </a:lnSpc>
              <a:spcBef>
                <a:spcPts val="0"/>
              </a:spcBef>
              <a:spcAft>
                <a:spcPts val="600"/>
              </a:spcAft>
              <a:buClrTx/>
              <a:buSzTx/>
              <a:buFontTx/>
              <a:buNone/>
              <a:tabLst/>
              <a:defRPr sz="1400" b="0" i="0">
                <a:solidFill>
                  <a:srgbClr val="00338D"/>
                </a:solidFill>
                <a:latin typeface="+mn-lt"/>
                <a:cs typeface="Univers for KPMG Light" panose="020B0403020202020204" pitchFamily="34" charset="0"/>
              </a:defRPr>
            </a:lvl2pPr>
            <a:lvl3pPr marL="288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3pPr>
            <a:lvl4pPr marL="432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4pPr>
            <a:lvl5pPr marL="720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5pPr>
            <a:lvl6pPr marL="864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6pPr>
            <a:lvl7pPr marL="1152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7pPr>
            <a:lvl8pPr marL="1296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8pPr>
            <a:lvl9pPr marL="1584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9p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sz="1400" b="1" i="0" u="none" strike="noStrike" kern="0" cap="none" spc="0" normalizeH="0" baseline="0" noProof="0" dirty="0" smtClean="0">
                <a:ln>
                  <a:noFill/>
                </a:ln>
                <a:solidFill>
                  <a:srgbClr val="00338D"/>
                </a:solidFill>
                <a:effectLst/>
                <a:uLnTx/>
                <a:uFillTx/>
                <a:latin typeface="Univers for KPMG"/>
              </a:rPr>
              <a:t>Textmasterformat bearbeiten</a:t>
            </a:r>
          </a:p>
          <a:p>
            <a:pPr marL="0" marR="0" lvl="1" indent="0"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srgbClr val="00338D"/>
                </a:solidFill>
                <a:effectLst/>
                <a:uLnTx/>
                <a:uFillTx/>
                <a:latin typeface="Univers for KPMG"/>
              </a:rPr>
              <a:t>Zweite Ebene</a:t>
            </a:r>
          </a:p>
          <a:p>
            <a:pPr marL="288000" marR="0" lvl="2"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Dritte Ebene</a:t>
            </a:r>
          </a:p>
          <a:p>
            <a:pPr marL="432000" marR="0" lvl="3"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Vierte Ebene</a:t>
            </a:r>
          </a:p>
          <a:p>
            <a:pPr marL="720000" marR="0" lvl="4"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Fünfte Ebene</a:t>
            </a:r>
            <a:endParaRPr kumimoji="0" lang="en-US" sz="1400" b="0" i="0" u="none" strike="noStrike" kern="0" cap="none" spc="0" normalizeH="0" baseline="0" noProof="0" dirty="0" smtClean="0">
              <a:ln>
                <a:noFill/>
              </a:ln>
              <a:solidFill>
                <a:srgbClr val="00338D"/>
              </a:solidFill>
              <a:effectLst/>
              <a:uLnTx/>
              <a:uFillTx/>
              <a:latin typeface="+mn-lt"/>
            </a:endParaRPr>
          </a:p>
        </p:txBody>
      </p:sp>
      <p:sp>
        <p:nvSpPr>
          <p:cNvPr id="10" name="Chart Placeholder 4"/>
          <p:cNvSpPr>
            <a:spLocks noGrp="1"/>
          </p:cNvSpPr>
          <p:nvPr>
            <p:ph type="chart" sz="quarter" idx="12"/>
          </p:nvPr>
        </p:nvSpPr>
        <p:spPr>
          <a:xfrm>
            <a:off x="5097463" y="1341438"/>
            <a:ext cx="3959225" cy="4608512"/>
          </a:xfrm>
          <a:prstGeom prst="rect">
            <a:avLst/>
          </a:prstGeom>
        </p:spPr>
        <p:txBody>
          <a:bodyPr lIns="0" tIns="0" rIns="0" bIns="0" anchor="ctr" anchorCtr="1">
            <a:noAutofit/>
          </a:bodyPr>
          <a:lstStyle>
            <a:lvl1pPr>
              <a:defRPr sz="1400">
                <a:latin typeface="Univers for KPMG Light"/>
                <a:cs typeface="Univers for KPMG Light"/>
              </a:defRPr>
            </a:lvl1pPr>
          </a:lstStyle>
          <a:p>
            <a:r>
              <a:rPr lang="de-DE" dirty="0" smtClean="0"/>
              <a:t>Diagramm durch Klicken auf Symbol hinzufügen</a:t>
            </a:r>
            <a:endParaRPr lang="en-US" dirty="0"/>
          </a:p>
        </p:txBody>
      </p:sp>
      <p:sp>
        <p:nvSpPr>
          <p:cNvPr id="8" name="Title Placeholder 77"/>
          <p:cNvSpPr>
            <a:spLocks noGrp="1"/>
          </p:cNvSpPr>
          <p:nvPr>
            <p:ph type="title"/>
          </p:nvPr>
        </p:nvSpPr>
        <p:spPr>
          <a:xfrm>
            <a:off x="849600" y="570302"/>
            <a:ext cx="8207088" cy="581698"/>
          </a:xfrm>
          <a:prstGeom prst="rect">
            <a:avLst/>
          </a:prstGeom>
          <a:noFill/>
        </p:spPr>
        <p:txBody>
          <a:bodyPr vert="horz" wrap="square" lIns="0" tIns="0" rIns="0" bIns="0" rtlCol="0" anchor="b" anchorCtr="0">
            <a:spAutoFit/>
          </a:bodyPr>
          <a:lstStyle>
            <a:lvl1pPr>
              <a:lnSpc>
                <a:spcPct val="70000"/>
              </a:lnSpc>
              <a:defRPr/>
            </a:lvl1pPr>
          </a:lstStyle>
          <a:p>
            <a:r>
              <a:rPr lang="de-DE" dirty="0" smtClean="0"/>
              <a:t>Titelmasterformat durch Klicken bearbeiten</a:t>
            </a:r>
            <a:endParaRPr lang="en-US" dirty="0"/>
          </a:p>
        </p:txBody>
      </p:sp>
      <p:sp>
        <p:nvSpPr>
          <p:cNvPr id="9" name="Text Placeholder 2"/>
          <p:cNvSpPr>
            <a:spLocks noGrp="1"/>
          </p:cNvSpPr>
          <p:nvPr>
            <p:ph type="body" sz="quarter" idx="10" hasCustomPrompt="1"/>
          </p:nvPr>
        </p:nvSpPr>
        <p:spPr>
          <a:xfrm>
            <a:off x="849314" y="260350"/>
            <a:ext cx="8207373" cy="172355"/>
          </a:xfrm>
          <a:prstGeom prst="rect">
            <a:avLst/>
          </a:prstGeom>
        </p:spPr>
        <p:txBody>
          <a:bodyPr wrap="square" lIns="0" tIns="0" rIns="0" bIns="0" anchor="t" anchorCtr="0">
            <a:spAutoFit/>
          </a:bodyPr>
          <a:lstStyle>
            <a:lvl1pPr>
              <a:lnSpc>
                <a:spcPct val="80000"/>
              </a:lnSpc>
              <a:defRPr b="0">
                <a:solidFill>
                  <a:srgbClr val="00338D"/>
                </a:solidFill>
                <a:latin typeface="Univers for KPMG" panose="020B0603020202020204" pitchFamily="34" charset="0"/>
              </a:defRPr>
            </a:lvl1pPr>
            <a:lvl2pPr>
              <a:defRPr b="0">
                <a:latin typeface="Univers for KPMG" panose="020B0603020202020204" pitchFamily="34" charset="0"/>
              </a:defRPr>
            </a:lvl2pPr>
          </a:lstStyle>
          <a:p>
            <a:pPr lvl="0"/>
            <a:r>
              <a:rPr lang="de-DE" dirty="0" smtClean="0"/>
              <a:t>Super title </a:t>
            </a:r>
            <a:r>
              <a:rPr lang="de-DE" dirty="0" err="1" smtClean="0"/>
              <a:t>here</a:t>
            </a:r>
            <a:endParaRPr lang="de-DE" dirty="0" smtClean="0"/>
          </a:p>
        </p:txBody>
      </p:sp>
    </p:spTree>
    <p:extLst>
      <p:ext uri="{BB962C8B-B14F-4D97-AF65-F5344CB8AC3E}">
        <p14:creationId xmlns:p14="http://schemas.microsoft.com/office/powerpoint/2010/main" val="40485814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 No image">
    <p:spTree>
      <p:nvGrpSpPr>
        <p:cNvPr id="1" name=""/>
        <p:cNvGrpSpPr/>
        <p:nvPr/>
      </p:nvGrpSpPr>
      <p:grpSpPr>
        <a:xfrm>
          <a:off x="0" y="0"/>
          <a:ext cx="0" cy="0"/>
          <a:chOff x="0" y="0"/>
          <a:chExt cx="0" cy="0"/>
        </a:xfrm>
      </p:grpSpPr>
      <p:sp>
        <p:nvSpPr>
          <p:cNvPr id="4" name="object 3"/>
          <p:cNvSpPr/>
          <p:nvPr userDrawn="1"/>
        </p:nvSpPr>
        <p:spPr bwMode="white">
          <a:xfrm>
            <a:off x="0" y="0"/>
            <a:ext cx="9906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91DA"/>
          </a:solidFill>
        </p:spPr>
        <p:txBody>
          <a:bodyPr wrap="square" lIns="0" tIns="0" rIns="0" bIns="0" rtlCol="0">
            <a:noAutofit/>
          </a:bodyPr>
          <a:lstStyle/>
          <a:p>
            <a:endParaRPr sz="1700" dirty="0">
              <a:latin typeface="Univers for KPMG Light" panose="020B0403020202020204" pitchFamily="34" charset="0"/>
            </a:endParaRPr>
          </a:p>
        </p:txBody>
      </p:sp>
      <p:sp>
        <p:nvSpPr>
          <p:cNvPr id="3" name="object 3"/>
          <p:cNvSpPr/>
          <p:nvPr userDrawn="1"/>
        </p:nvSpPr>
        <p:spPr bwMode="hidden">
          <a:xfrm>
            <a:off x="0"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692" dirty="0">
              <a:latin typeface="Univers for KPMG Light" panose="020B0403020202020204" pitchFamily="34" charset="0"/>
            </a:endParaRP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6150" y="626939"/>
            <a:ext cx="897632" cy="360000"/>
          </a:xfrm>
          <a:prstGeom prst="rect">
            <a:avLst/>
          </a:prstGeom>
        </p:spPr>
      </p:pic>
      <p:sp>
        <p:nvSpPr>
          <p:cNvPr id="7" name="Title 1"/>
          <p:cNvSpPr>
            <a:spLocks noGrp="1"/>
          </p:cNvSpPr>
          <p:nvPr>
            <p:ph type="title" hasCustomPrompt="1"/>
          </p:nvPr>
        </p:nvSpPr>
        <p:spPr>
          <a:xfrm>
            <a:off x="2216150" y="1341438"/>
            <a:ext cx="6840538" cy="2386182"/>
          </a:xfrm>
        </p:spPr>
        <p:txBody>
          <a:bodyPr wrap="square" anchor="t" anchorCtr="0">
            <a:spAutoFit/>
          </a:bodyPr>
          <a:lstStyle>
            <a:lvl1pPr>
              <a:lnSpc>
                <a:spcPct val="70000"/>
              </a:lnSpc>
              <a:defRPr sz="11000" b="0" i="0">
                <a:solidFill>
                  <a:srgbClr val="FFFFFF"/>
                </a:solidFill>
                <a:latin typeface="KPMG Extralight"/>
                <a:cs typeface="KPMG Extralight"/>
              </a:defRPr>
            </a:lvl1pPr>
          </a:lstStyle>
          <a:p>
            <a:r>
              <a:rPr lang="en-US" dirty="0" smtClean="0"/>
              <a:t>Title slide 1</a:t>
            </a:r>
            <a:br>
              <a:rPr lang="en-US" dirty="0" smtClean="0"/>
            </a:br>
            <a:r>
              <a:rPr lang="en-US" dirty="0" smtClean="0"/>
              <a:t>no image</a:t>
            </a:r>
            <a:endParaRPr lang="en-US" dirty="0"/>
          </a:p>
        </p:txBody>
      </p:sp>
      <p:sp>
        <p:nvSpPr>
          <p:cNvPr id="8" name="Text Placeholder 6"/>
          <p:cNvSpPr>
            <a:spLocks noGrp="1"/>
          </p:cNvSpPr>
          <p:nvPr>
            <p:ph type="body" sz="quarter" idx="11" hasCustomPrompt="1"/>
          </p:nvPr>
        </p:nvSpPr>
        <p:spPr>
          <a:xfrm>
            <a:off x="2216150" y="4869160"/>
            <a:ext cx="6840538" cy="215444"/>
          </a:xfrm>
          <a:prstGeom prst="rect">
            <a:avLst/>
          </a:prstGeom>
        </p:spPr>
        <p:txBody>
          <a:bodyPr vert="horz" wrap="square" lIns="36000">
            <a:spAutoFit/>
          </a:bodyPr>
          <a:lstStyle>
            <a:lvl1pPr>
              <a:spcBef>
                <a:spcPts val="280"/>
              </a:spcBef>
              <a:spcAft>
                <a:spcPts val="0"/>
              </a:spcAft>
              <a:defRPr sz="1400" b="1">
                <a:solidFill>
                  <a:srgbClr val="FFFFFF"/>
                </a:solidFill>
                <a:latin typeface="Univers for KPMG Light"/>
                <a:cs typeface="Univers for KPMG Light"/>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Subtitle</a:t>
            </a:r>
          </a:p>
        </p:txBody>
      </p:sp>
    </p:spTree>
    <p:extLst>
      <p:ext uri="{BB962C8B-B14F-4D97-AF65-F5344CB8AC3E}">
        <p14:creationId xmlns:p14="http://schemas.microsoft.com/office/powerpoint/2010/main" val="32187483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849313" y="1341438"/>
            <a:ext cx="8207375" cy="2159570"/>
          </a:xfrm>
          <a:prstGeom prst="rect">
            <a:avLst/>
          </a:prstGeom>
        </p:spPr>
        <p:txBody>
          <a:bodyPr anchor="ctr" anchorCtr="1">
            <a:noAutofit/>
          </a:bodyPr>
          <a:lstStyle>
            <a:lvl1pPr>
              <a:defRPr sz="1400">
                <a:latin typeface="Univers for KPMG Light"/>
                <a:cs typeface="Univers for KPMG Light"/>
              </a:defRPr>
            </a:lvl1pPr>
          </a:lstStyle>
          <a:p>
            <a:r>
              <a:rPr lang="de-DE" dirty="0" smtClean="0"/>
              <a:t>Diagramm durch Klicken auf Symbol hinzufügen</a:t>
            </a:r>
            <a:endParaRPr lang="en-US" dirty="0"/>
          </a:p>
        </p:txBody>
      </p:sp>
      <p:sp>
        <p:nvSpPr>
          <p:cNvPr id="7" name="Text Placeholder 7"/>
          <p:cNvSpPr>
            <a:spLocks noGrp="1"/>
          </p:cNvSpPr>
          <p:nvPr>
            <p:ph type="body" sz="quarter" idx="13"/>
          </p:nvPr>
        </p:nvSpPr>
        <p:spPr>
          <a:xfrm>
            <a:off x="849313" y="3789950"/>
            <a:ext cx="8207375" cy="2160000"/>
          </a:xfrm>
          <a:prstGeom prst="rect">
            <a:avLst/>
          </a:prstGeom>
        </p:spPr>
        <p:txBody>
          <a:bodyPr vert="horz" lIns="0" tIns="0" rIns="0" bIns="0">
            <a:noAutofit/>
          </a:bodyPr>
          <a:lstStyle>
            <a:lvl1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panose="020B0603020202020204" pitchFamily="34" charset="0"/>
              </a:defRPr>
            </a:lvl1pPr>
            <a:lvl2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Light" panose="020B0403020202020204" pitchFamily="34" charset="0"/>
              </a:defRPr>
            </a:lvl2pPr>
            <a:lvl3pPr marL="288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3pPr>
            <a:lvl4pPr marL="432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4pPr>
            <a:lvl5pPr marL="720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5pPr>
            <a:lvl6pPr marL="864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6pPr>
            <a:lvl7pPr marL="1152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7pPr>
            <a:lvl8pPr marL="1296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8pPr>
            <a:lvl9pPr marL="1584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9p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sz="1400" b="1" i="0" u="none" strike="noStrike" kern="0" cap="none" spc="0" normalizeH="0" baseline="0" noProof="0" dirty="0" smtClean="0">
                <a:ln>
                  <a:noFill/>
                </a:ln>
                <a:solidFill>
                  <a:srgbClr val="00338D"/>
                </a:solidFill>
                <a:effectLst/>
                <a:uLnTx/>
                <a:uFillTx/>
                <a:latin typeface="Univers for KPMG"/>
              </a:rPr>
              <a:t>Textmasterformat bearbeiten</a:t>
            </a:r>
          </a:p>
          <a:p>
            <a:pPr marL="0" marR="0" lvl="1" indent="0"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srgbClr val="00338D"/>
                </a:solidFill>
                <a:effectLst/>
                <a:uLnTx/>
                <a:uFillTx/>
                <a:latin typeface="Univers for KPMG"/>
              </a:rPr>
              <a:t>Zweite Ebene</a:t>
            </a:r>
          </a:p>
          <a:p>
            <a:pPr marL="288000" marR="0" lvl="2"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Dritte Ebene</a:t>
            </a:r>
          </a:p>
          <a:p>
            <a:pPr marL="432000" marR="0" lvl="3"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Vierte Ebene</a:t>
            </a:r>
          </a:p>
          <a:p>
            <a:pPr marL="720000" marR="0" lvl="4"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Fünfte Ebene</a:t>
            </a:r>
            <a:endParaRPr kumimoji="0" lang="en-US" sz="1400" b="0" i="0" u="none" strike="noStrike" kern="0" cap="none" spc="0" normalizeH="0" baseline="0" noProof="0" dirty="0" smtClean="0">
              <a:ln>
                <a:noFill/>
              </a:ln>
              <a:solidFill>
                <a:srgbClr val="00338D"/>
              </a:solidFill>
              <a:effectLst/>
              <a:uLnTx/>
              <a:uFillTx/>
              <a:latin typeface="+mn-lt"/>
            </a:endParaRPr>
          </a:p>
        </p:txBody>
      </p:sp>
      <p:sp>
        <p:nvSpPr>
          <p:cNvPr id="9"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289452734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4" name="Chart Placeholder 4"/>
          <p:cNvSpPr>
            <a:spLocks noGrp="1"/>
          </p:cNvSpPr>
          <p:nvPr>
            <p:ph type="chart" sz="quarter" idx="12"/>
          </p:nvPr>
        </p:nvSpPr>
        <p:spPr>
          <a:xfrm>
            <a:off x="849600" y="1342744"/>
            <a:ext cx="2520000" cy="2160000"/>
          </a:xfrm>
          <a:prstGeom prst="rect">
            <a:avLst/>
          </a:prstGeom>
        </p:spPr>
        <p:txBody>
          <a:bodyPr anchor="ctr" anchorCtr="1">
            <a:noAutofit/>
          </a:bodyPr>
          <a:lstStyle>
            <a:lvl1pPr>
              <a:defRPr sz="1400">
                <a:latin typeface="Univers for KPMG Light"/>
                <a:cs typeface="Univers for KPMG Light"/>
              </a:defRPr>
            </a:lvl1pPr>
          </a:lstStyle>
          <a:p>
            <a:r>
              <a:rPr lang="de-DE" dirty="0" smtClean="0"/>
              <a:t>Diagramm durch Klicken auf Symbol hinzufügen</a:t>
            </a:r>
            <a:endParaRPr lang="en-US" dirty="0"/>
          </a:p>
        </p:txBody>
      </p:sp>
      <p:sp>
        <p:nvSpPr>
          <p:cNvPr id="10" name="Chart Placeholder 4"/>
          <p:cNvSpPr>
            <a:spLocks noGrp="1"/>
          </p:cNvSpPr>
          <p:nvPr>
            <p:ph type="chart" sz="quarter" idx="13"/>
          </p:nvPr>
        </p:nvSpPr>
        <p:spPr>
          <a:xfrm>
            <a:off x="3693288" y="1342744"/>
            <a:ext cx="2520000" cy="2160000"/>
          </a:xfrm>
          <a:prstGeom prst="rect">
            <a:avLst/>
          </a:prstGeom>
        </p:spPr>
        <p:txBody>
          <a:bodyPr anchor="ctr" anchorCtr="1">
            <a:noAutofit/>
          </a:bodyPr>
          <a:lstStyle>
            <a:lvl1pPr>
              <a:defRPr sz="1400">
                <a:latin typeface="Univers for KPMG Light"/>
                <a:cs typeface="Univers for KPMG Light"/>
              </a:defRPr>
            </a:lvl1pPr>
          </a:lstStyle>
          <a:p>
            <a:r>
              <a:rPr lang="de-DE" dirty="0" smtClean="0"/>
              <a:t>Diagramm durch Klicken auf Symbol hinzufügen</a:t>
            </a:r>
            <a:endParaRPr lang="en-US" dirty="0"/>
          </a:p>
        </p:txBody>
      </p:sp>
      <p:sp>
        <p:nvSpPr>
          <p:cNvPr id="12" name="Chart Placeholder 4"/>
          <p:cNvSpPr>
            <a:spLocks noGrp="1"/>
          </p:cNvSpPr>
          <p:nvPr>
            <p:ph type="chart" sz="quarter" idx="14"/>
          </p:nvPr>
        </p:nvSpPr>
        <p:spPr>
          <a:xfrm>
            <a:off x="6536975" y="1342744"/>
            <a:ext cx="2520000" cy="2160000"/>
          </a:xfrm>
          <a:prstGeom prst="rect">
            <a:avLst/>
          </a:prstGeom>
        </p:spPr>
        <p:txBody>
          <a:bodyPr anchor="ctr" anchorCtr="1">
            <a:noAutofit/>
          </a:bodyPr>
          <a:lstStyle>
            <a:lvl1pPr>
              <a:defRPr sz="1400">
                <a:latin typeface="Univers for KPMG Light"/>
                <a:cs typeface="Univers for KPMG Light"/>
              </a:defRPr>
            </a:lvl1pPr>
          </a:lstStyle>
          <a:p>
            <a:r>
              <a:rPr lang="de-DE" dirty="0" smtClean="0"/>
              <a:t>Diagramm durch Klicken auf Symbol hinzufügen</a:t>
            </a:r>
            <a:endParaRPr lang="en-US" dirty="0"/>
          </a:p>
        </p:txBody>
      </p:sp>
      <p:sp>
        <p:nvSpPr>
          <p:cNvPr id="9" name="Text Placeholder 7"/>
          <p:cNvSpPr>
            <a:spLocks noGrp="1"/>
          </p:cNvSpPr>
          <p:nvPr>
            <p:ph type="body" sz="quarter" idx="15"/>
          </p:nvPr>
        </p:nvSpPr>
        <p:spPr>
          <a:xfrm>
            <a:off x="849600" y="3789950"/>
            <a:ext cx="2520000" cy="2160000"/>
          </a:xfrm>
          <a:prstGeom prst="rect">
            <a:avLst/>
          </a:prstGeom>
        </p:spPr>
        <p:txBody>
          <a:bodyPr vert="horz" lIns="0" tIns="0" rIns="0" bIns="0">
            <a:noAutofit/>
          </a:bodyPr>
          <a:lstStyle>
            <a:lvl1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panose="020B0603020202020204" pitchFamily="34" charset="0"/>
              </a:defRPr>
            </a:lvl1pPr>
            <a:lvl2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Light" panose="020B0403020202020204" pitchFamily="34" charset="0"/>
              </a:defRPr>
            </a:lvl2pPr>
            <a:lvl3pPr marL="288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3pPr>
            <a:lvl4pPr marL="432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4pPr>
            <a:lvl5pPr marL="720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5pPr>
            <a:lvl6pPr marL="864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6pPr>
            <a:lvl7pPr marL="1152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7pPr>
            <a:lvl8pPr marL="1296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8pPr>
            <a:lvl9pPr marL="1584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9p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sz="1400" b="1" i="0" u="none" strike="noStrike" kern="0" cap="none" spc="0" normalizeH="0" baseline="0" noProof="0" dirty="0" smtClean="0">
                <a:ln>
                  <a:noFill/>
                </a:ln>
                <a:solidFill>
                  <a:srgbClr val="00338D"/>
                </a:solidFill>
                <a:effectLst/>
                <a:uLnTx/>
                <a:uFillTx/>
                <a:latin typeface="Univers for KPMG"/>
              </a:rPr>
              <a:t>Textmasterformat bearbeiten</a:t>
            </a:r>
          </a:p>
          <a:p>
            <a:pPr marL="0" marR="0" lvl="1" indent="0"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srgbClr val="00338D"/>
                </a:solidFill>
                <a:effectLst/>
                <a:uLnTx/>
                <a:uFillTx/>
                <a:latin typeface="Univers for KPMG"/>
              </a:rPr>
              <a:t>Zweite Ebene</a:t>
            </a:r>
          </a:p>
          <a:p>
            <a:pPr marL="288000" marR="0" lvl="2"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Dritte Ebene</a:t>
            </a:r>
          </a:p>
          <a:p>
            <a:pPr marL="432000" marR="0" lvl="3"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Vierte Ebene</a:t>
            </a:r>
          </a:p>
          <a:p>
            <a:pPr marL="720000" marR="0" lvl="4"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Fünfte Ebene</a:t>
            </a:r>
            <a:endParaRPr kumimoji="0" lang="en-US" sz="1400" b="0" i="0" u="none" strike="noStrike" kern="0" cap="none" spc="0" normalizeH="0" baseline="0" noProof="0" dirty="0" smtClean="0">
              <a:ln>
                <a:noFill/>
              </a:ln>
              <a:solidFill>
                <a:srgbClr val="00338D"/>
              </a:solidFill>
              <a:effectLst/>
              <a:uLnTx/>
              <a:uFillTx/>
              <a:latin typeface="+mn-lt"/>
            </a:endParaRPr>
          </a:p>
        </p:txBody>
      </p:sp>
      <p:sp>
        <p:nvSpPr>
          <p:cNvPr id="11" name="Text Placeholder 7"/>
          <p:cNvSpPr>
            <a:spLocks noGrp="1"/>
          </p:cNvSpPr>
          <p:nvPr>
            <p:ph type="body" sz="quarter" idx="16"/>
          </p:nvPr>
        </p:nvSpPr>
        <p:spPr>
          <a:xfrm>
            <a:off x="3693287" y="3789950"/>
            <a:ext cx="2520000" cy="2160000"/>
          </a:xfrm>
          <a:prstGeom prst="rect">
            <a:avLst/>
          </a:prstGeom>
        </p:spPr>
        <p:txBody>
          <a:bodyPr vert="horz" lIns="0" tIns="0" rIns="0" bIns="0">
            <a:noAutofit/>
          </a:bodyPr>
          <a:lstStyle>
            <a:lvl1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panose="020B0603020202020204" pitchFamily="34" charset="0"/>
              </a:defRPr>
            </a:lvl1pPr>
            <a:lvl2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Light" panose="020B0403020202020204" pitchFamily="34" charset="0"/>
              </a:defRPr>
            </a:lvl2pPr>
            <a:lvl3pPr marL="288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3pPr>
            <a:lvl4pPr marL="432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4pPr>
            <a:lvl5pPr marL="720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5pPr>
            <a:lvl6pPr marL="864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6pPr>
            <a:lvl7pPr marL="1152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7pPr>
            <a:lvl8pPr marL="1296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8pPr>
            <a:lvl9pPr marL="1584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9p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sz="1400" b="1" i="0" u="none" strike="noStrike" kern="0" cap="none" spc="0" normalizeH="0" baseline="0" noProof="0" dirty="0" smtClean="0">
                <a:ln>
                  <a:noFill/>
                </a:ln>
                <a:solidFill>
                  <a:srgbClr val="00338D"/>
                </a:solidFill>
                <a:effectLst/>
                <a:uLnTx/>
                <a:uFillTx/>
                <a:latin typeface="Univers for KPMG"/>
              </a:rPr>
              <a:t>Textmasterformat bearbeiten</a:t>
            </a:r>
          </a:p>
          <a:p>
            <a:pPr marL="0" marR="0" lvl="1" indent="0"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srgbClr val="00338D"/>
                </a:solidFill>
                <a:effectLst/>
                <a:uLnTx/>
                <a:uFillTx/>
                <a:latin typeface="Univers for KPMG"/>
              </a:rPr>
              <a:t>Zweite Ebene</a:t>
            </a:r>
          </a:p>
          <a:p>
            <a:pPr marL="288000" marR="0" lvl="2"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Dritte Ebene</a:t>
            </a:r>
          </a:p>
          <a:p>
            <a:pPr marL="432000" marR="0" lvl="3"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Vierte Ebene</a:t>
            </a:r>
          </a:p>
          <a:p>
            <a:pPr marL="720000" marR="0" lvl="4"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Fünfte Ebene</a:t>
            </a:r>
            <a:endParaRPr kumimoji="0" lang="en-US" sz="1400" b="0" i="0" u="none" strike="noStrike" kern="0" cap="none" spc="0" normalizeH="0" baseline="0" noProof="0" dirty="0" smtClean="0">
              <a:ln>
                <a:noFill/>
              </a:ln>
              <a:solidFill>
                <a:srgbClr val="00338D"/>
              </a:solidFill>
              <a:effectLst/>
              <a:uLnTx/>
              <a:uFillTx/>
              <a:latin typeface="+mn-lt"/>
            </a:endParaRPr>
          </a:p>
        </p:txBody>
      </p:sp>
      <p:sp>
        <p:nvSpPr>
          <p:cNvPr id="16" name="Text Placeholder 7"/>
          <p:cNvSpPr>
            <a:spLocks noGrp="1"/>
          </p:cNvSpPr>
          <p:nvPr>
            <p:ph type="body" sz="quarter" idx="17"/>
          </p:nvPr>
        </p:nvSpPr>
        <p:spPr>
          <a:xfrm>
            <a:off x="6536975" y="3789950"/>
            <a:ext cx="2520000" cy="2160000"/>
          </a:xfrm>
          <a:prstGeom prst="rect">
            <a:avLst/>
          </a:prstGeom>
        </p:spPr>
        <p:txBody>
          <a:bodyPr vert="horz" lIns="0" tIns="0" rIns="0" bIns="0">
            <a:noAutofit/>
          </a:bodyPr>
          <a:lstStyle>
            <a:lvl1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panose="020B0603020202020204" pitchFamily="34" charset="0"/>
              </a:defRPr>
            </a:lvl1pPr>
            <a:lvl2pPr marL="0" marR="0" indent="0" defTabSz="914400" eaLnBrk="1" fontAlgn="auto" latinLnBrk="0" hangingPunct="1">
              <a:lnSpc>
                <a:spcPct val="100000"/>
              </a:lnSpc>
              <a:spcBef>
                <a:spcPts val="0"/>
              </a:spcBef>
              <a:spcAft>
                <a:spcPts val="600"/>
              </a:spcAft>
              <a:buClrTx/>
              <a:buSzTx/>
              <a:buFontTx/>
              <a:buNone/>
              <a:tabLst/>
              <a:defRPr sz="1400">
                <a:solidFill>
                  <a:srgbClr val="00338D"/>
                </a:solidFill>
                <a:latin typeface="+mn-lt"/>
                <a:cs typeface="Univers for KPMG Light" panose="020B0403020202020204" pitchFamily="34" charset="0"/>
              </a:defRPr>
            </a:lvl2pPr>
            <a:lvl3pPr marL="288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3pPr>
            <a:lvl4pPr marL="432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4pPr>
            <a:lvl5pPr marL="720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lang="en-US" sz="1400" b="0" i="0" dirty="0" smtClean="0">
                <a:solidFill>
                  <a:srgbClr val="00338D"/>
                </a:solidFill>
                <a:latin typeface="+mn-lt"/>
                <a:cs typeface="Univers for KPMG Light" panose="020B0403020202020204" pitchFamily="34" charset="0"/>
              </a:defRPr>
            </a:lvl5pPr>
            <a:lvl6pPr marL="864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6pPr>
            <a:lvl7pPr marL="1152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7pPr>
            <a:lvl8pPr marL="1296000" marR="0"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8pPr>
            <a:lvl9pPr marL="1584000" marR="0"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latin typeface="+mn-lt"/>
              </a:defRPr>
            </a:lvl9p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sz="1400" b="1" i="0" u="none" strike="noStrike" kern="0" cap="none" spc="0" normalizeH="0" baseline="0" noProof="0" dirty="0" smtClean="0">
                <a:ln>
                  <a:noFill/>
                </a:ln>
                <a:solidFill>
                  <a:srgbClr val="00338D"/>
                </a:solidFill>
                <a:effectLst/>
                <a:uLnTx/>
                <a:uFillTx/>
                <a:latin typeface="Univers for KPMG"/>
              </a:rPr>
              <a:t>Textmasterformat bearbeiten</a:t>
            </a:r>
          </a:p>
          <a:p>
            <a:pPr marL="0" marR="0" lvl="1" indent="0" defTabSz="914400" eaLnBrk="1" fontAlgn="auto" latinLnBrk="0" hangingPunct="1">
              <a:lnSpc>
                <a:spcPct val="100000"/>
              </a:lnSpc>
              <a:spcBef>
                <a:spcPts val="0"/>
              </a:spcBef>
              <a:spcAft>
                <a:spcPts val="600"/>
              </a:spcAft>
              <a:buClrTx/>
              <a:buSzTx/>
              <a:buFontTx/>
              <a:buNone/>
              <a:tabLst/>
              <a:defRPr/>
            </a:pPr>
            <a:r>
              <a:rPr kumimoji="0" lang="de-DE" sz="1400" b="0" i="0" u="none" strike="noStrike" kern="0" cap="none" spc="0" normalizeH="0" baseline="0" noProof="0" dirty="0" smtClean="0">
                <a:ln>
                  <a:noFill/>
                </a:ln>
                <a:solidFill>
                  <a:srgbClr val="00338D"/>
                </a:solidFill>
                <a:effectLst/>
                <a:uLnTx/>
                <a:uFillTx/>
                <a:latin typeface="Univers for KPMG"/>
              </a:rPr>
              <a:t>Zweite Ebene</a:t>
            </a:r>
          </a:p>
          <a:p>
            <a:pPr marL="288000" marR="0" lvl="2"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Dritte Ebene</a:t>
            </a:r>
          </a:p>
          <a:p>
            <a:pPr marL="432000" marR="0" lvl="3" indent="-144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Vierte Ebene</a:t>
            </a:r>
          </a:p>
          <a:p>
            <a:pPr marL="720000" marR="0" lvl="4" indent="-288000" algn="l" defTabSz="914400" eaLnBrk="1" fontAlgn="auto" latinLnBrk="0" hangingPunct="1">
              <a:lnSpc>
                <a:spcPct val="100000"/>
              </a:lnSpc>
              <a:spcBef>
                <a:spcPts val="0"/>
              </a:spcBef>
              <a:spcAft>
                <a:spcPts val="600"/>
              </a:spcAft>
              <a:buClrTx/>
              <a:buSzTx/>
              <a:buFont typeface="Univers for KPMG Light" panose="020B0403020202020204" pitchFamily="34" charset="0"/>
              <a:buChar char="—"/>
              <a:tabLst/>
              <a:defRPr/>
            </a:pPr>
            <a:r>
              <a:rPr kumimoji="0" lang="de-DE" sz="1400" b="0" i="0" u="none" strike="noStrike" kern="0" cap="none" spc="0" normalizeH="0" baseline="0" noProof="0" dirty="0" smtClean="0">
                <a:ln>
                  <a:noFill/>
                </a:ln>
                <a:solidFill>
                  <a:srgbClr val="00338D"/>
                </a:solidFill>
                <a:effectLst/>
                <a:uLnTx/>
                <a:uFillTx/>
                <a:latin typeface="Univers for KPMG"/>
              </a:rPr>
              <a:t>Fünfte Ebene</a:t>
            </a:r>
            <a:endParaRPr kumimoji="0" lang="en-US" sz="1400" b="0" i="0" u="none" strike="noStrike" kern="0" cap="none" spc="0" normalizeH="0" baseline="0" noProof="0" dirty="0" smtClean="0">
              <a:ln>
                <a:noFill/>
              </a:ln>
              <a:solidFill>
                <a:srgbClr val="00338D"/>
              </a:solidFill>
              <a:effectLst/>
              <a:uLnTx/>
              <a:uFillTx/>
              <a:latin typeface="+mn-lt"/>
            </a:endParaRPr>
          </a:p>
        </p:txBody>
      </p:sp>
      <p:sp>
        <p:nvSpPr>
          <p:cNvPr id="15"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40939004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0" name="Picture Placeholder 5"/>
          <p:cNvSpPr>
            <a:spLocks noGrp="1"/>
          </p:cNvSpPr>
          <p:nvPr>
            <p:ph type="pic" sz="quarter" idx="11"/>
          </p:nvPr>
        </p:nvSpPr>
        <p:spPr>
          <a:xfrm>
            <a:off x="849600" y="1341438"/>
            <a:ext cx="8208000" cy="4608512"/>
          </a:xfrm>
          <a:prstGeom prst="rect">
            <a:avLst/>
          </a:prstGeom>
        </p:spPr>
        <p:txBody>
          <a:bodyPr anchor="ctr" anchorCtr="1">
            <a:noAutofit/>
          </a:bodyPr>
          <a:lstStyle>
            <a:lvl1pPr>
              <a:defRPr sz="1400">
                <a:latin typeface="Univers for KPMG Light"/>
                <a:cs typeface="Univers for KPMG Light"/>
              </a:defRPr>
            </a:lvl1pPr>
          </a:lstStyle>
          <a:p>
            <a:r>
              <a:rPr lang="de-DE" smtClean="0"/>
              <a:t>Bild durch Klicken auf Symbol hinzufügen</a:t>
            </a:r>
            <a:endParaRPr lang="en-US" dirty="0"/>
          </a:p>
        </p:txBody>
      </p:sp>
      <p:sp>
        <p:nvSpPr>
          <p:cNvPr id="5"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142051888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11" name="Text Placeholder 20"/>
          <p:cNvSpPr>
            <a:spLocks noGrp="1"/>
          </p:cNvSpPr>
          <p:nvPr>
            <p:ph type="body" sz="quarter" idx="27" hasCustomPrompt="1"/>
          </p:nvPr>
        </p:nvSpPr>
        <p:spPr bwMode="gray">
          <a:xfrm>
            <a:off x="2523599" y="1340768"/>
            <a:ext cx="1512000" cy="576000"/>
          </a:xfrm>
          <a:prstGeom prst="chevron">
            <a:avLst>
              <a:gd name="adj" fmla="val 34136"/>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54000" bIns="0" rtlCol="0" anchor="ctr" anchorCtr="0">
            <a:noAutofit/>
          </a:bodyPr>
          <a:lstStyle>
            <a:lvl1pPr marL="0" algn="l" defTabSz="914400" rtl="0" eaLnBrk="1" latinLnBrk="0" hangingPunct="1">
              <a:defRPr lang="en-US" sz="1400" b="1" kern="1200" dirty="0" smtClean="0">
                <a:solidFill>
                  <a:schemeClr val="bg1"/>
                </a:solidFill>
                <a:latin typeface="Univers for KPMG" panose="020B0603020202020204" pitchFamily="34" charset="0"/>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dirty="0" smtClean="0"/>
              <a:t>Title</a:t>
            </a:r>
          </a:p>
        </p:txBody>
      </p:sp>
      <p:sp>
        <p:nvSpPr>
          <p:cNvPr id="12" name="Text Placeholder 20"/>
          <p:cNvSpPr>
            <a:spLocks noGrp="1"/>
          </p:cNvSpPr>
          <p:nvPr>
            <p:ph type="body" sz="quarter" idx="26" hasCustomPrompt="1"/>
          </p:nvPr>
        </p:nvSpPr>
        <p:spPr bwMode="gray">
          <a:xfrm>
            <a:off x="849313" y="1340768"/>
            <a:ext cx="1512000" cy="576000"/>
          </a:xfrm>
          <a:prstGeom prst="homePlate">
            <a:avLst>
              <a:gd name="adj" fmla="val 34577"/>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noAutofit/>
          </a:bodyPr>
          <a:lstStyle>
            <a:lvl1pPr marL="0" indent="0" algn="l" defTabSz="914400" rtl="0" eaLnBrk="1" latinLnBrk="0" hangingPunct="1">
              <a:spcBef>
                <a:spcPts val="0"/>
              </a:spcBef>
              <a:spcAft>
                <a:spcPts val="0"/>
              </a:spcAft>
              <a:defRPr lang="en-US" sz="1400" b="1" kern="1200" dirty="0" smtClean="0">
                <a:solidFill>
                  <a:schemeClr val="bg1"/>
                </a:solidFill>
                <a:latin typeface="Univers for KPMG" panose="020B0603020202020204" pitchFamily="34" charset="0"/>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dirty="0" smtClean="0"/>
              <a:t>Title</a:t>
            </a:r>
          </a:p>
        </p:txBody>
      </p:sp>
      <p:sp>
        <p:nvSpPr>
          <p:cNvPr id="13" name="Text Placeholder 20"/>
          <p:cNvSpPr>
            <a:spLocks noGrp="1"/>
          </p:cNvSpPr>
          <p:nvPr>
            <p:ph type="body" sz="quarter" idx="28" hasCustomPrompt="1"/>
          </p:nvPr>
        </p:nvSpPr>
        <p:spPr bwMode="gray">
          <a:xfrm>
            <a:off x="4197599" y="1340768"/>
            <a:ext cx="1512000" cy="576000"/>
          </a:xfrm>
          <a:prstGeom prst="chevron">
            <a:avLst>
              <a:gd name="adj" fmla="val 34136"/>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54000" bIns="0" rtlCol="0" anchor="ctr" anchorCtr="0">
            <a:noAutofit/>
          </a:bodyPr>
          <a:lstStyle>
            <a:lvl1pPr marL="0" algn="l" defTabSz="914400" rtl="0" eaLnBrk="1" latinLnBrk="0" hangingPunct="1">
              <a:defRPr lang="en-US" sz="1400" b="1" kern="1200" dirty="0" smtClean="0">
                <a:solidFill>
                  <a:schemeClr val="bg1"/>
                </a:solidFill>
                <a:latin typeface="Univers for KPMG" panose="020B0603020202020204" pitchFamily="34" charset="0"/>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dirty="0" smtClean="0"/>
              <a:t>Title</a:t>
            </a:r>
          </a:p>
        </p:txBody>
      </p:sp>
      <p:sp>
        <p:nvSpPr>
          <p:cNvPr id="14" name="Text Placeholder 20"/>
          <p:cNvSpPr>
            <a:spLocks noGrp="1"/>
          </p:cNvSpPr>
          <p:nvPr>
            <p:ph type="body" sz="quarter" idx="29" hasCustomPrompt="1"/>
          </p:nvPr>
        </p:nvSpPr>
        <p:spPr bwMode="gray">
          <a:xfrm>
            <a:off x="5871599" y="1340768"/>
            <a:ext cx="1512000" cy="576000"/>
          </a:xfrm>
          <a:prstGeom prst="chevron">
            <a:avLst>
              <a:gd name="adj" fmla="val 34136"/>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ctr" anchorCtr="0">
            <a:noAutofit/>
          </a:bodyPr>
          <a:lstStyle>
            <a:lvl1pPr marL="0" algn="l" defTabSz="914400" rtl="0" eaLnBrk="1" latinLnBrk="0" hangingPunct="1">
              <a:defRPr lang="en-US" sz="1400" b="1" kern="1200" dirty="0" smtClean="0">
                <a:solidFill>
                  <a:schemeClr val="bg1"/>
                </a:solidFill>
                <a:latin typeface="Univers for KPMG" panose="020B0603020202020204" pitchFamily="34" charset="0"/>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dirty="0" smtClean="0"/>
              <a:t>Title</a:t>
            </a:r>
          </a:p>
        </p:txBody>
      </p:sp>
      <p:sp>
        <p:nvSpPr>
          <p:cNvPr id="15" name="Text Placeholder 20"/>
          <p:cNvSpPr>
            <a:spLocks noGrp="1"/>
          </p:cNvSpPr>
          <p:nvPr>
            <p:ph type="body" sz="quarter" idx="30" hasCustomPrompt="1"/>
          </p:nvPr>
        </p:nvSpPr>
        <p:spPr bwMode="gray">
          <a:xfrm>
            <a:off x="7545599" y="1340768"/>
            <a:ext cx="1512000" cy="576000"/>
          </a:xfrm>
          <a:prstGeom prst="chevron">
            <a:avLst>
              <a:gd name="adj" fmla="val 34136"/>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ctr" anchorCtr="0">
            <a:noAutofit/>
          </a:bodyPr>
          <a:lstStyle>
            <a:lvl1pPr marL="0" algn="l" defTabSz="914400" rtl="0" eaLnBrk="1" latinLnBrk="0" hangingPunct="1">
              <a:defRPr lang="en-US" sz="1400" b="1" kern="1200" dirty="0" smtClean="0">
                <a:solidFill>
                  <a:schemeClr val="bg1"/>
                </a:solidFill>
                <a:latin typeface="Univers for KPMG" panose="020B0603020202020204" pitchFamily="34" charset="0"/>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dirty="0" smtClean="0"/>
              <a:t>Title</a:t>
            </a:r>
          </a:p>
        </p:txBody>
      </p:sp>
      <p:sp>
        <p:nvSpPr>
          <p:cNvPr id="20"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
        <p:nvSpPr>
          <p:cNvPr id="3" name="Textplatzhalter 2"/>
          <p:cNvSpPr>
            <a:spLocks noGrp="1"/>
          </p:cNvSpPr>
          <p:nvPr>
            <p:ph type="body" sz="quarter" idx="31"/>
          </p:nvPr>
        </p:nvSpPr>
        <p:spPr>
          <a:xfrm>
            <a:off x="849313" y="2133950"/>
            <a:ext cx="1440000" cy="38160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2"/>
          </p:nvPr>
        </p:nvSpPr>
        <p:spPr>
          <a:xfrm>
            <a:off x="2524126" y="2133950"/>
            <a:ext cx="1440000" cy="381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Textplatzhalter 6"/>
          <p:cNvSpPr>
            <a:spLocks noGrp="1"/>
          </p:cNvSpPr>
          <p:nvPr>
            <p:ph type="body" sz="quarter" idx="33"/>
          </p:nvPr>
        </p:nvSpPr>
        <p:spPr>
          <a:xfrm>
            <a:off x="4305301" y="2133950"/>
            <a:ext cx="1440000" cy="381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9" name="Textplatzhalter 8"/>
          <p:cNvSpPr>
            <a:spLocks noGrp="1"/>
          </p:cNvSpPr>
          <p:nvPr>
            <p:ph type="body" sz="quarter" idx="34"/>
          </p:nvPr>
        </p:nvSpPr>
        <p:spPr>
          <a:xfrm>
            <a:off x="5872164" y="2133950"/>
            <a:ext cx="1440000" cy="381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6" name="Textplatzhalter 15"/>
          <p:cNvSpPr>
            <a:spLocks noGrp="1"/>
          </p:cNvSpPr>
          <p:nvPr>
            <p:ph type="body" sz="quarter" idx="35"/>
          </p:nvPr>
        </p:nvSpPr>
        <p:spPr>
          <a:xfrm>
            <a:off x="7616688" y="2133950"/>
            <a:ext cx="1440000" cy="381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45744668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3" name="Text Placeholder 20"/>
          <p:cNvSpPr>
            <a:spLocks noGrp="1"/>
          </p:cNvSpPr>
          <p:nvPr>
            <p:ph type="body" sz="quarter" idx="27"/>
          </p:nvPr>
        </p:nvSpPr>
        <p:spPr bwMode="gray">
          <a:xfrm>
            <a:off x="2964898" y="1339200"/>
            <a:ext cx="1872000" cy="576000"/>
          </a:xfrm>
          <a:prstGeom prst="chevron">
            <a:avLst>
              <a:gd name="adj" fmla="val 34136"/>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ctr" anchorCtr="0">
            <a:noAutofit/>
          </a:bodyPr>
          <a:lstStyle>
            <a:lvl1pPr marL="0" algn="l" defTabSz="914400" rtl="0" eaLnBrk="1" latinLnBrk="0" hangingPunct="1">
              <a:defRPr lang="en-US" sz="1400" b="1" kern="1200" dirty="0" smtClean="0">
                <a:solidFill>
                  <a:schemeClr val="bg1"/>
                </a:solidFill>
                <a:latin typeface="Univers for KPMG" panose="020B0603020202020204" pitchFamily="34" charset="0"/>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4" name="Text Placeholder 20"/>
          <p:cNvSpPr>
            <a:spLocks noGrp="1"/>
          </p:cNvSpPr>
          <p:nvPr>
            <p:ph type="body" sz="quarter" idx="26"/>
          </p:nvPr>
        </p:nvSpPr>
        <p:spPr bwMode="gray">
          <a:xfrm>
            <a:off x="849600" y="1339200"/>
            <a:ext cx="1872000" cy="576000"/>
          </a:xfrm>
          <a:prstGeom prst="homePlate">
            <a:avLst>
              <a:gd name="adj" fmla="val 34577"/>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0" rIns="54000" bIns="0" rtlCol="0" anchor="ctr" anchorCtr="0">
            <a:noAutofit/>
          </a:bodyPr>
          <a:lstStyle>
            <a:lvl1pPr marL="0" algn="l" defTabSz="914400" rtl="0" eaLnBrk="1" latinLnBrk="0" hangingPunct="1">
              <a:defRPr lang="en-US" sz="1400" b="1" kern="1200" dirty="0" smtClean="0">
                <a:solidFill>
                  <a:schemeClr val="bg1"/>
                </a:solidFill>
                <a:latin typeface="Univers for KPMG" panose="020B0603020202020204" pitchFamily="34" charset="0"/>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9" name="Text Placeholder 20"/>
          <p:cNvSpPr>
            <a:spLocks noGrp="1"/>
          </p:cNvSpPr>
          <p:nvPr>
            <p:ph type="body" sz="quarter" idx="33"/>
          </p:nvPr>
        </p:nvSpPr>
        <p:spPr bwMode="gray">
          <a:xfrm>
            <a:off x="5066721" y="1339200"/>
            <a:ext cx="1872000" cy="576000"/>
          </a:xfrm>
          <a:prstGeom prst="chevron">
            <a:avLst>
              <a:gd name="adj" fmla="val 34136"/>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ctr" anchorCtr="0">
            <a:noAutofit/>
          </a:bodyPr>
          <a:lstStyle>
            <a:lvl1pPr marL="0" algn="l" defTabSz="914400" rtl="0" eaLnBrk="1" latinLnBrk="0" hangingPunct="1">
              <a:defRPr lang="en-US" sz="1400" b="1" kern="1200" dirty="0" smtClean="0">
                <a:solidFill>
                  <a:schemeClr val="bg1"/>
                </a:solidFill>
                <a:latin typeface="Univers for KPMG" panose="020B0603020202020204" pitchFamily="34" charset="0"/>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smtClean="0"/>
              <a:t>Textmasterformat bearbeiten</a:t>
            </a:r>
          </a:p>
        </p:txBody>
      </p:sp>
      <p:sp>
        <p:nvSpPr>
          <p:cNvPr id="10" name="Text Placeholder 20"/>
          <p:cNvSpPr>
            <a:spLocks noGrp="1"/>
          </p:cNvSpPr>
          <p:nvPr>
            <p:ph type="body" sz="quarter" idx="34"/>
          </p:nvPr>
        </p:nvSpPr>
        <p:spPr bwMode="gray">
          <a:xfrm>
            <a:off x="7185600" y="1339200"/>
            <a:ext cx="1872000" cy="576000"/>
          </a:xfrm>
          <a:prstGeom prst="chevron">
            <a:avLst>
              <a:gd name="adj" fmla="val 34136"/>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ctr" anchorCtr="0">
            <a:noAutofit/>
          </a:bodyPr>
          <a:lstStyle>
            <a:lvl1pPr marL="0" algn="l" defTabSz="914400" rtl="0" eaLnBrk="1" latinLnBrk="0" hangingPunct="1">
              <a:defRPr lang="en-US" sz="1400" b="1" kern="1200" dirty="0" smtClean="0">
                <a:solidFill>
                  <a:schemeClr val="bg1"/>
                </a:solidFill>
                <a:latin typeface="Univers for KPMG" panose="020B0603020202020204" pitchFamily="34" charset="0"/>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13"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
        <p:nvSpPr>
          <p:cNvPr id="8" name="Textplatzhalter 7"/>
          <p:cNvSpPr>
            <a:spLocks noGrp="1"/>
          </p:cNvSpPr>
          <p:nvPr>
            <p:ph type="body" sz="quarter" idx="36"/>
          </p:nvPr>
        </p:nvSpPr>
        <p:spPr>
          <a:xfrm>
            <a:off x="849312" y="2133950"/>
            <a:ext cx="1872000" cy="381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4" name="Textplatzhalter 13"/>
          <p:cNvSpPr>
            <a:spLocks noGrp="1"/>
          </p:cNvSpPr>
          <p:nvPr>
            <p:ph type="body" sz="quarter" idx="37"/>
          </p:nvPr>
        </p:nvSpPr>
        <p:spPr>
          <a:xfrm>
            <a:off x="2961408" y="2133950"/>
            <a:ext cx="1872000" cy="381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6" name="Textplatzhalter 15"/>
          <p:cNvSpPr>
            <a:spLocks noGrp="1"/>
          </p:cNvSpPr>
          <p:nvPr>
            <p:ph type="body" sz="quarter" idx="38"/>
          </p:nvPr>
        </p:nvSpPr>
        <p:spPr>
          <a:xfrm>
            <a:off x="5073504" y="2133950"/>
            <a:ext cx="1872000" cy="381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18" name="Textplatzhalter 17"/>
          <p:cNvSpPr>
            <a:spLocks noGrp="1"/>
          </p:cNvSpPr>
          <p:nvPr>
            <p:ph type="body" sz="quarter" idx="39"/>
          </p:nvPr>
        </p:nvSpPr>
        <p:spPr>
          <a:xfrm>
            <a:off x="7185600" y="2133950"/>
            <a:ext cx="1872000" cy="38160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84795612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1" name="Text Placeholder 20"/>
          <p:cNvSpPr>
            <a:spLocks noGrp="1"/>
          </p:cNvSpPr>
          <p:nvPr>
            <p:ph type="body" sz="quarter" idx="26"/>
          </p:nvPr>
        </p:nvSpPr>
        <p:spPr bwMode="gray">
          <a:xfrm>
            <a:off x="849600" y="1339200"/>
            <a:ext cx="3960000" cy="288000"/>
          </a:xfrm>
          <a:prstGeom prst="rect">
            <a:avLst/>
          </a:prstGeom>
          <a:solidFill>
            <a:srgbClr val="00338D"/>
          </a:solidFill>
          <a:ln w="12700">
            <a:noFill/>
          </a:ln>
        </p:spPr>
        <p:txBody>
          <a:bodyPr vert="horz" lIns="91440" tIns="0" rIns="0" bIns="0" rtlCol="0" anchor="ctr" anchorCtr="0">
            <a:noAutofit/>
          </a:bodyPr>
          <a:lstStyle>
            <a:lvl1pPr algn="l">
              <a:defRPr lang="en-US" sz="1400" b="1" i="0"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26" name="Text Placeholder 20"/>
          <p:cNvSpPr>
            <a:spLocks noGrp="1"/>
          </p:cNvSpPr>
          <p:nvPr>
            <p:ph type="body" sz="quarter" idx="28"/>
          </p:nvPr>
        </p:nvSpPr>
        <p:spPr bwMode="gray">
          <a:xfrm>
            <a:off x="849313" y="3787200"/>
            <a:ext cx="3960000" cy="288000"/>
          </a:xfrm>
          <a:prstGeom prst="rect">
            <a:avLst/>
          </a:prstGeom>
          <a:solidFill>
            <a:srgbClr val="00338D"/>
          </a:solidFill>
          <a:ln w="12700">
            <a:noFill/>
          </a:ln>
        </p:spPr>
        <p:txBody>
          <a:bodyPr vert="horz" lIns="91440" tIns="0" rIns="0" bIns="0" rtlCol="0" anchor="ctr" anchorCtr="0">
            <a:noAutofit/>
          </a:bodyPr>
          <a:lstStyle>
            <a:lvl1pPr algn="l">
              <a:defRPr lang="en-US" sz="1400" b="1" i="0"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13" name="Text Placeholder 20"/>
          <p:cNvSpPr>
            <a:spLocks noGrp="1"/>
          </p:cNvSpPr>
          <p:nvPr>
            <p:ph type="body" sz="quarter" idx="30"/>
          </p:nvPr>
        </p:nvSpPr>
        <p:spPr bwMode="gray">
          <a:xfrm>
            <a:off x="5097462" y="1339200"/>
            <a:ext cx="3960000" cy="288000"/>
          </a:xfrm>
          <a:prstGeom prst="rect">
            <a:avLst/>
          </a:prstGeom>
          <a:solidFill>
            <a:srgbClr val="00338D"/>
          </a:solidFill>
          <a:ln w="12700">
            <a:noFill/>
          </a:ln>
        </p:spPr>
        <p:txBody>
          <a:bodyPr vert="horz" lIns="91440" tIns="0" rIns="0" bIns="0" rtlCol="0" anchor="ctr" anchorCtr="0">
            <a:noAutofit/>
          </a:bodyPr>
          <a:lstStyle>
            <a:lvl1pPr algn="l">
              <a:defRPr lang="en-US" sz="1400" b="1" i="0"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17" name="Text Placeholder 20"/>
          <p:cNvSpPr>
            <a:spLocks noGrp="1"/>
          </p:cNvSpPr>
          <p:nvPr>
            <p:ph type="body" sz="quarter" idx="34"/>
          </p:nvPr>
        </p:nvSpPr>
        <p:spPr bwMode="gray">
          <a:xfrm>
            <a:off x="5097462" y="3787200"/>
            <a:ext cx="3960000" cy="288000"/>
          </a:xfrm>
          <a:prstGeom prst="rect">
            <a:avLst/>
          </a:prstGeom>
          <a:solidFill>
            <a:srgbClr val="00338D"/>
          </a:solidFill>
          <a:ln w="12700">
            <a:noFill/>
          </a:ln>
        </p:spPr>
        <p:txBody>
          <a:bodyPr vert="horz" lIns="91440" tIns="0" rIns="0" bIns="0" rtlCol="0" anchor="ctr" anchorCtr="0">
            <a:noAutofit/>
          </a:bodyPr>
          <a:lstStyle>
            <a:lvl1pPr algn="l">
              <a:defRPr lang="en-US" sz="1400" b="1" i="0"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3" name="Textplatzhalter 2"/>
          <p:cNvSpPr>
            <a:spLocks noGrp="1"/>
          </p:cNvSpPr>
          <p:nvPr>
            <p:ph type="body" sz="quarter" idx="35"/>
          </p:nvPr>
        </p:nvSpPr>
        <p:spPr>
          <a:xfrm>
            <a:off x="849313" y="4075200"/>
            <a:ext cx="3960000" cy="1872000"/>
          </a:xfrm>
        </p:spPr>
        <p:txBody>
          <a:bodyPr tIns="46800"/>
          <a:lstStyle>
            <a:lvl1pPr>
              <a:defRPr sz="1400"/>
            </a:lvl1pPr>
            <a:lvl2pPr>
              <a:defRPr sz="1400"/>
            </a:lvl2pPr>
            <a:lvl3pPr>
              <a:defRPr sz="1400"/>
            </a:lvl3pPr>
            <a:lvl4pPr>
              <a:defRPr sz="1400"/>
            </a:lvl4pPr>
            <a:lvl5pPr>
              <a:defRPr sz="14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6"/>
          </p:nvPr>
        </p:nvSpPr>
        <p:spPr>
          <a:xfrm>
            <a:off x="5097463" y="4075200"/>
            <a:ext cx="3960000" cy="1872000"/>
          </a:xfrm>
        </p:spPr>
        <p:txBody>
          <a:bodyPr tIns="46800"/>
          <a:lstStyle>
            <a:lvl1pPr>
              <a:defRPr sz="1400"/>
            </a:lvl1pPr>
            <a:lvl2pPr>
              <a:defRPr sz="1400"/>
            </a:lvl2pPr>
            <a:lvl3pPr>
              <a:defRPr sz="1400"/>
            </a:lvl3pPr>
            <a:lvl4pPr>
              <a:defRPr sz="1400"/>
            </a:lvl4pPr>
            <a:lvl5pPr>
              <a:defRPr sz="14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Textplatzhalter 6"/>
          <p:cNvSpPr>
            <a:spLocks noGrp="1"/>
          </p:cNvSpPr>
          <p:nvPr>
            <p:ph type="body" sz="quarter" idx="37"/>
          </p:nvPr>
        </p:nvSpPr>
        <p:spPr>
          <a:xfrm>
            <a:off x="849313" y="1627200"/>
            <a:ext cx="3960000" cy="1872000"/>
          </a:xfrm>
        </p:spPr>
        <p:txBody>
          <a:bodyPr tIns="46800"/>
          <a:lstStyle>
            <a:lvl1pPr>
              <a:defRPr sz="1400"/>
            </a:lvl1pPr>
            <a:lvl2pPr>
              <a:defRPr sz="1400"/>
            </a:lvl2pPr>
            <a:lvl3pPr>
              <a:defRPr sz="1400"/>
            </a:lvl3pPr>
            <a:lvl4pPr>
              <a:defRPr sz="1400"/>
            </a:lvl4pPr>
            <a:lvl5pPr>
              <a:defRPr sz="14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9" name="Textplatzhalter 8"/>
          <p:cNvSpPr>
            <a:spLocks noGrp="1"/>
          </p:cNvSpPr>
          <p:nvPr>
            <p:ph type="body" sz="quarter" idx="38"/>
          </p:nvPr>
        </p:nvSpPr>
        <p:spPr>
          <a:xfrm>
            <a:off x="5097462" y="1627200"/>
            <a:ext cx="3960000" cy="1872000"/>
          </a:xfrm>
        </p:spPr>
        <p:txBody>
          <a:bodyPr tIns="46800"/>
          <a:lstStyle>
            <a:lvl1pPr>
              <a:defRPr sz="1400"/>
            </a:lvl1pPr>
            <a:lvl2pPr>
              <a:defRPr sz="1400"/>
            </a:lvl2pPr>
            <a:lvl3pPr>
              <a:defRPr sz="1400"/>
            </a:lvl3pPr>
            <a:lvl4pPr>
              <a:defRPr sz="1400"/>
            </a:lvl4pPr>
            <a:lvl5pPr>
              <a:defRPr sz="14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2"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270432130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7" name="Text Placeholder 10"/>
          <p:cNvSpPr>
            <a:spLocks noGrp="1"/>
          </p:cNvSpPr>
          <p:nvPr>
            <p:ph type="body" sz="quarter" idx="21"/>
          </p:nvPr>
        </p:nvSpPr>
        <p:spPr bwMode="gray">
          <a:xfrm>
            <a:off x="4104808" y="3140968"/>
            <a:ext cx="1696383" cy="1008112"/>
          </a:xfrm>
          <a:prstGeom prst="ellipse">
            <a:avLst/>
          </a:prstGeom>
          <a:solidFill>
            <a:srgbClr val="00338D"/>
          </a:solidFill>
          <a:ln>
            <a:noFill/>
          </a:ln>
        </p:spPr>
        <p:txBody>
          <a:bodyPr lIns="54000" tIns="54000" rIns="54000" bIns="54000" anchor="ctr" anchorCtr="1"/>
          <a:lstStyle>
            <a:lvl1pPr algn="ctr">
              <a:defRPr sz="1400">
                <a:solidFill>
                  <a:schemeClr val="bg1"/>
                </a:solidFill>
                <a:latin typeface="Univers for KPMG"/>
                <a:cs typeface="Univers for KPMG"/>
              </a:defRPr>
            </a:lvl1pPr>
          </a:lstStyle>
          <a:p>
            <a:pPr lvl="0"/>
            <a:r>
              <a:rPr lang="de-DE" dirty="0" smtClean="0"/>
              <a:t>Textmasterformat bearbeiten</a:t>
            </a:r>
          </a:p>
        </p:txBody>
      </p:sp>
      <p:sp>
        <p:nvSpPr>
          <p:cNvPr id="9" name="Text Placeholder 20"/>
          <p:cNvSpPr>
            <a:spLocks noGrp="1"/>
          </p:cNvSpPr>
          <p:nvPr>
            <p:ph type="body" sz="quarter" idx="26"/>
          </p:nvPr>
        </p:nvSpPr>
        <p:spPr bwMode="gray">
          <a:xfrm>
            <a:off x="849600" y="1339200"/>
            <a:ext cx="3096000" cy="288000"/>
          </a:xfrm>
          <a:prstGeom prst="rect">
            <a:avLst/>
          </a:prstGeom>
          <a:solidFill>
            <a:srgbClr val="00338D"/>
          </a:solidFill>
          <a:ln w="9525">
            <a:solidFill>
              <a:srgbClr val="00338D"/>
            </a:solidFill>
          </a:ln>
        </p:spPr>
        <p:txBody>
          <a:bodyPr vert="horz" lIns="91440" tIns="0" rIns="0" bIns="0" rtlCol="0" anchor="ctr" anchorCtr="0">
            <a:noAutofit/>
          </a:bodyPr>
          <a:lstStyle>
            <a:lvl1pPr>
              <a:defRPr lang="en-US" sz="1400" b="1"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43" name="Text Placeholder 20"/>
          <p:cNvSpPr>
            <a:spLocks noGrp="1"/>
          </p:cNvSpPr>
          <p:nvPr>
            <p:ph type="body" sz="quarter" idx="48"/>
          </p:nvPr>
        </p:nvSpPr>
        <p:spPr bwMode="gray">
          <a:xfrm>
            <a:off x="849600" y="4075200"/>
            <a:ext cx="3096000" cy="288000"/>
          </a:xfrm>
          <a:prstGeom prst="rect">
            <a:avLst/>
          </a:prstGeom>
          <a:solidFill>
            <a:srgbClr val="00338D"/>
          </a:solidFill>
          <a:ln w="9525">
            <a:solidFill>
              <a:srgbClr val="00338D"/>
            </a:solidFill>
          </a:ln>
        </p:spPr>
        <p:txBody>
          <a:bodyPr vert="horz" lIns="91440" tIns="0" rIns="0" bIns="0" rtlCol="0" anchor="ctr" anchorCtr="0">
            <a:noAutofit/>
          </a:bodyPr>
          <a:lstStyle>
            <a:lvl1pPr>
              <a:defRPr lang="en-US" sz="1400" b="1"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45" name="Text Placeholder 20"/>
          <p:cNvSpPr>
            <a:spLocks noGrp="1"/>
          </p:cNvSpPr>
          <p:nvPr>
            <p:ph type="body" sz="quarter" idx="50"/>
          </p:nvPr>
        </p:nvSpPr>
        <p:spPr bwMode="gray">
          <a:xfrm>
            <a:off x="5960687" y="1339200"/>
            <a:ext cx="3096000" cy="288000"/>
          </a:xfrm>
          <a:prstGeom prst="rect">
            <a:avLst/>
          </a:prstGeom>
          <a:solidFill>
            <a:srgbClr val="00338D"/>
          </a:solidFill>
          <a:ln w="9525">
            <a:solidFill>
              <a:srgbClr val="00338D"/>
            </a:solidFill>
          </a:ln>
        </p:spPr>
        <p:txBody>
          <a:bodyPr vert="horz" lIns="91440" tIns="0" rIns="0" bIns="0" rtlCol="0" anchor="ctr" anchorCtr="0">
            <a:noAutofit/>
          </a:bodyPr>
          <a:lstStyle>
            <a:lvl1pPr>
              <a:defRPr lang="en-US" sz="1400" b="1"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47" name="Text Placeholder 20"/>
          <p:cNvSpPr>
            <a:spLocks noGrp="1"/>
          </p:cNvSpPr>
          <p:nvPr>
            <p:ph type="body" sz="quarter" idx="52"/>
          </p:nvPr>
        </p:nvSpPr>
        <p:spPr bwMode="gray">
          <a:xfrm>
            <a:off x="5960688" y="4075200"/>
            <a:ext cx="3096000" cy="288000"/>
          </a:xfrm>
          <a:prstGeom prst="rect">
            <a:avLst/>
          </a:prstGeom>
          <a:solidFill>
            <a:srgbClr val="00338D"/>
          </a:solidFill>
          <a:ln w="9525">
            <a:solidFill>
              <a:srgbClr val="00338D"/>
            </a:solidFill>
          </a:ln>
        </p:spPr>
        <p:txBody>
          <a:bodyPr vert="horz" lIns="91440" tIns="0" rIns="0" bIns="0" rtlCol="0" anchor="ctr" anchorCtr="0">
            <a:noAutofit/>
          </a:bodyPr>
          <a:lstStyle>
            <a:lvl1pPr>
              <a:defRPr lang="en-US" sz="1400" b="1"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grpSp>
        <p:nvGrpSpPr>
          <p:cNvPr id="2" name="Gruppieren 1"/>
          <p:cNvGrpSpPr/>
          <p:nvPr userDrawn="1"/>
        </p:nvGrpSpPr>
        <p:grpSpPr>
          <a:xfrm>
            <a:off x="4106587" y="2723679"/>
            <a:ext cx="1692824" cy="1842691"/>
            <a:chOff x="4179366" y="2636288"/>
            <a:chExt cx="1692824" cy="1842691"/>
          </a:xfrm>
        </p:grpSpPr>
        <p:sp>
          <p:nvSpPr>
            <p:cNvPr id="35" name="AutoShape 20"/>
            <p:cNvSpPr>
              <a:spLocks noChangeArrowheads="1"/>
            </p:cNvSpPr>
            <p:nvPr userDrawn="1"/>
          </p:nvSpPr>
          <p:spPr bwMode="gray">
            <a:xfrm rot="2700000" flipH="1" flipV="1">
              <a:off x="5512190" y="4118979"/>
              <a:ext cx="360000" cy="360000"/>
            </a:xfrm>
            <a:prstGeom prst="rightArrow">
              <a:avLst>
                <a:gd name="adj1" fmla="val 63333"/>
                <a:gd name="adj2" fmla="val 49582"/>
              </a:avLst>
            </a:prstGeom>
            <a:solidFill>
              <a:srgbClr val="00338D"/>
            </a:solidFill>
            <a:ln w="6350" algn="ctr">
              <a:noFill/>
              <a:miter lim="800000"/>
              <a:headEnd/>
              <a:tailEnd/>
            </a:ln>
            <a:effectLst/>
          </p:spPr>
          <p:txBody>
            <a:bodyPr rot="10800000" wrap="none" anchor="ctr"/>
            <a:lstStyle/>
            <a:p>
              <a:endParaRPr lang="en-CA" sz="1400" dirty="0">
                <a:solidFill>
                  <a:srgbClr val="483698"/>
                </a:solidFill>
                <a:latin typeface="Univers for KPMG" panose="020B0603020202020204" pitchFamily="34" charset="0"/>
              </a:endParaRPr>
            </a:p>
          </p:txBody>
        </p:sp>
        <p:sp>
          <p:nvSpPr>
            <p:cNvPr id="37" name="AutoShape 20"/>
            <p:cNvSpPr>
              <a:spLocks noChangeArrowheads="1"/>
            </p:cNvSpPr>
            <p:nvPr userDrawn="1"/>
          </p:nvSpPr>
          <p:spPr bwMode="gray">
            <a:xfrm rot="18900000" flipV="1">
              <a:off x="4179366" y="4118979"/>
              <a:ext cx="360000" cy="360000"/>
            </a:xfrm>
            <a:prstGeom prst="rightArrow">
              <a:avLst>
                <a:gd name="adj1" fmla="val 63333"/>
                <a:gd name="adj2" fmla="val 49582"/>
              </a:avLst>
            </a:prstGeom>
            <a:solidFill>
              <a:srgbClr val="00338D"/>
            </a:solidFill>
            <a:ln w="6350" algn="ctr">
              <a:noFill/>
              <a:miter lim="800000"/>
              <a:headEnd/>
              <a:tailEnd/>
            </a:ln>
            <a:effectLst/>
          </p:spPr>
          <p:txBody>
            <a:bodyPr rot="10800000" wrap="none" anchor="ctr"/>
            <a:lstStyle/>
            <a:p>
              <a:endParaRPr lang="en-CA" sz="1400" dirty="0">
                <a:solidFill>
                  <a:srgbClr val="483698"/>
                </a:solidFill>
                <a:latin typeface="Univers for KPMG" panose="020B0603020202020204" pitchFamily="34" charset="0"/>
              </a:endParaRPr>
            </a:p>
          </p:txBody>
        </p:sp>
        <p:sp>
          <p:nvSpPr>
            <p:cNvPr id="5" name="AutoShape 20"/>
            <p:cNvSpPr>
              <a:spLocks noChangeArrowheads="1"/>
            </p:cNvSpPr>
            <p:nvPr userDrawn="1"/>
          </p:nvSpPr>
          <p:spPr bwMode="gray">
            <a:xfrm rot="2700000">
              <a:off x="4179366" y="2636288"/>
              <a:ext cx="360000" cy="360000"/>
            </a:xfrm>
            <a:prstGeom prst="rightArrow">
              <a:avLst>
                <a:gd name="adj1" fmla="val 63333"/>
                <a:gd name="adj2" fmla="val 49582"/>
              </a:avLst>
            </a:prstGeom>
            <a:solidFill>
              <a:srgbClr val="00338D"/>
            </a:solidFill>
            <a:ln w="6350" algn="ctr">
              <a:noFill/>
              <a:miter lim="800000"/>
              <a:headEnd/>
              <a:tailEnd/>
            </a:ln>
            <a:effectLst/>
          </p:spPr>
          <p:txBody>
            <a:bodyPr rot="10800000" wrap="none" anchor="ctr"/>
            <a:lstStyle/>
            <a:p>
              <a:endParaRPr lang="en-CA" sz="1400" dirty="0">
                <a:solidFill>
                  <a:srgbClr val="483698"/>
                </a:solidFill>
                <a:latin typeface="Univers for KPMG" panose="020B0603020202020204" pitchFamily="34" charset="0"/>
              </a:endParaRPr>
            </a:p>
          </p:txBody>
        </p:sp>
        <p:sp>
          <p:nvSpPr>
            <p:cNvPr id="36" name="AutoShape 20"/>
            <p:cNvSpPr>
              <a:spLocks noChangeArrowheads="1"/>
            </p:cNvSpPr>
            <p:nvPr userDrawn="1"/>
          </p:nvSpPr>
          <p:spPr bwMode="gray">
            <a:xfrm rot="18900000" flipH="1">
              <a:off x="5512190" y="2636288"/>
              <a:ext cx="360000" cy="360000"/>
            </a:xfrm>
            <a:prstGeom prst="rightArrow">
              <a:avLst>
                <a:gd name="adj1" fmla="val 63333"/>
                <a:gd name="adj2" fmla="val 49582"/>
              </a:avLst>
            </a:prstGeom>
            <a:solidFill>
              <a:srgbClr val="00338D"/>
            </a:solidFill>
            <a:ln w="6350" algn="ctr">
              <a:noFill/>
              <a:miter lim="800000"/>
              <a:headEnd/>
              <a:tailEnd/>
            </a:ln>
            <a:effectLst/>
          </p:spPr>
          <p:txBody>
            <a:bodyPr rot="10800000" wrap="none" anchor="ctr"/>
            <a:lstStyle/>
            <a:p>
              <a:endParaRPr lang="en-CA" sz="1400" dirty="0">
                <a:solidFill>
                  <a:srgbClr val="483698"/>
                </a:solidFill>
                <a:latin typeface="Univers for KPMG" panose="020B0603020202020204" pitchFamily="34" charset="0"/>
              </a:endParaRPr>
            </a:p>
          </p:txBody>
        </p:sp>
      </p:grpSp>
      <p:sp>
        <p:nvSpPr>
          <p:cNvPr id="3" name="Textplatzhalter 2"/>
          <p:cNvSpPr>
            <a:spLocks noGrp="1"/>
          </p:cNvSpPr>
          <p:nvPr>
            <p:ph type="body" sz="quarter" idx="53"/>
          </p:nvPr>
        </p:nvSpPr>
        <p:spPr>
          <a:xfrm>
            <a:off x="849313" y="1628297"/>
            <a:ext cx="3096000" cy="1584000"/>
          </a:xfrm>
          <a:ln w="9525">
            <a:solidFill>
              <a:schemeClr val="tx2"/>
            </a:solidFill>
          </a:ln>
        </p:spPr>
        <p:txBody>
          <a:bodyPr lIns="90000" tIns="46800" rIns="90000" bIns="46800"/>
          <a:lstStyle>
            <a:lvl1pPr>
              <a:defRPr sz="1400"/>
            </a:lvl1pPr>
            <a:lvl2pPr>
              <a:defRPr sz="1400"/>
            </a:lvl2pPr>
            <a:lvl3pPr>
              <a:defRPr sz="1400"/>
            </a:lvl3pPr>
            <a:lvl4pPr>
              <a:defRPr sz="1400"/>
            </a:lvl4pPr>
            <a:lvl5pPr>
              <a:defRPr sz="14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Textplatzhalter 5"/>
          <p:cNvSpPr>
            <a:spLocks noGrp="1"/>
          </p:cNvSpPr>
          <p:nvPr>
            <p:ph type="body" sz="quarter" idx="54"/>
          </p:nvPr>
        </p:nvSpPr>
        <p:spPr>
          <a:xfrm>
            <a:off x="5961063" y="1628297"/>
            <a:ext cx="3096000" cy="1584000"/>
          </a:xfrm>
          <a:ln w="9525">
            <a:solidFill>
              <a:schemeClr val="tx2"/>
            </a:solidFill>
          </a:ln>
        </p:spPr>
        <p:txBody>
          <a:bodyPr lIns="90000" tIns="46800" rIns="90000" bIns="46800"/>
          <a:lstStyle>
            <a:lvl1pPr>
              <a:defRPr sz="1400"/>
            </a:lvl1pPr>
            <a:lvl2pPr>
              <a:defRPr sz="1400"/>
            </a:lvl2pPr>
            <a:lvl3pPr>
              <a:defRPr sz="1400"/>
            </a:lvl3pPr>
            <a:lvl4pPr>
              <a:defRPr sz="1400"/>
            </a:lvl4pPr>
            <a:lvl5pPr>
              <a:defRPr sz="14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1" name="Textplatzhalter 10"/>
          <p:cNvSpPr>
            <a:spLocks noGrp="1"/>
          </p:cNvSpPr>
          <p:nvPr>
            <p:ph type="body" sz="quarter" idx="55"/>
          </p:nvPr>
        </p:nvSpPr>
        <p:spPr>
          <a:xfrm>
            <a:off x="5961063" y="4363200"/>
            <a:ext cx="3096000" cy="1584000"/>
          </a:xfrm>
          <a:ln w="9525">
            <a:solidFill>
              <a:schemeClr val="tx2"/>
            </a:solidFill>
          </a:ln>
        </p:spPr>
        <p:txBody>
          <a:bodyPr lIns="90000" tIns="46800" rIns="90000" bIns="46800"/>
          <a:lstStyle>
            <a:lvl1pPr>
              <a:defRPr sz="1400"/>
            </a:lvl1pPr>
            <a:lvl2pPr>
              <a:defRPr sz="1400"/>
            </a:lvl2pPr>
            <a:lvl3pPr>
              <a:defRPr sz="1400"/>
            </a:lvl3pPr>
            <a:lvl4pPr>
              <a:defRPr sz="1400"/>
            </a:lvl4pPr>
            <a:lvl5pPr>
              <a:defRPr sz="14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Textplatzhalter 12"/>
          <p:cNvSpPr>
            <a:spLocks noGrp="1"/>
          </p:cNvSpPr>
          <p:nvPr>
            <p:ph type="body" sz="quarter" idx="56"/>
          </p:nvPr>
        </p:nvSpPr>
        <p:spPr>
          <a:xfrm>
            <a:off x="849313" y="4363200"/>
            <a:ext cx="3096000" cy="1584000"/>
          </a:xfrm>
          <a:ln w="9525">
            <a:solidFill>
              <a:schemeClr val="tx2"/>
            </a:solidFill>
          </a:ln>
        </p:spPr>
        <p:txBody>
          <a:bodyPr lIns="90000" tIns="46800" rIns="90000" bIns="46800"/>
          <a:lstStyle>
            <a:lvl1pPr>
              <a:defRPr sz="1400"/>
            </a:lvl1pPr>
            <a:lvl2pPr>
              <a:defRPr sz="1400"/>
            </a:lvl2pPr>
            <a:lvl3pPr>
              <a:defRPr sz="1400"/>
            </a:lvl3pPr>
            <a:lvl4pPr>
              <a:defRPr sz="1400"/>
            </a:lvl4pPr>
            <a:lvl5pPr>
              <a:defRPr sz="14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7"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317019043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5" name="Text Placeholder 20"/>
          <p:cNvSpPr>
            <a:spLocks noGrp="1"/>
          </p:cNvSpPr>
          <p:nvPr>
            <p:ph type="body" sz="quarter" idx="26"/>
          </p:nvPr>
        </p:nvSpPr>
        <p:spPr bwMode="gray">
          <a:xfrm>
            <a:off x="849600" y="1339200"/>
            <a:ext cx="3960000" cy="288000"/>
          </a:xfrm>
          <a:prstGeom prst="rect">
            <a:avLst/>
          </a:prstGeom>
          <a:solidFill>
            <a:srgbClr val="00338D"/>
          </a:solidFill>
          <a:ln w="12700">
            <a:noFill/>
          </a:ln>
        </p:spPr>
        <p:txBody>
          <a:bodyPr vert="horz" lIns="91440" tIns="0" rIns="0" bIns="0" rtlCol="0" anchor="ctr" anchorCtr="0">
            <a:noAutofit/>
          </a:bodyPr>
          <a:lstStyle>
            <a:lvl1pPr>
              <a:defRPr lang="en-US" sz="1400" b="1" i="0"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6" name="Text Placeholder 20"/>
          <p:cNvSpPr>
            <a:spLocks noGrp="1"/>
          </p:cNvSpPr>
          <p:nvPr>
            <p:ph type="body" sz="quarter" idx="27"/>
          </p:nvPr>
        </p:nvSpPr>
        <p:spPr bwMode="gray">
          <a:xfrm>
            <a:off x="5097462" y="1339200"/>
            <a:ext cx="3960000" cy="288000"/>
          </a:xfrm>
          <a:prstGeom prst="rect">
            <a:avLst/>
          </a:prstGeom>
          <a:solidFill>
            <a:srgbClr val="00338D"/>
          </a:solidFill>
          <a:ln w="12700">
            <a:noFill/>
          </a:ln>
        </p:spPr>
        <p:txBody>
          <a:bodyPr vert="horz" lIns="91440" tIns="0" rIns="0" bIns="0" rtlCol="0" anchor="ctr" anchorCtr="0">
            <a:noAutofit/>
          </a:bodyPr>
          <a:lstStyle>
            <a:lvl1pPr>
              <a:defRPr lang="en-US" sz="1400" b="1" i="0" kern="1200" noProof="0" dirty="0" smtClean="0">
                <a:solidFill>
                  <a:schemeClr val="bg1"/>
                </a:solidFill>
                <a:latin typeface="Univers for KPMG"/>
                <a:ea typeface="+mn-ea"/>
                <a:cs typeface="Univers for KPMG"/>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de-DE" dirty="0" smtClean="0"/>
              <a:t>Textmasterformat bearbeiten</a:t>
            </a:r>
          </a:p>
        </p:txBody>
      </p:sp>
      <p:sp>
        <p:nvSpPr>
          <p:cNvPr id="8" name="Text Placeholder 7"/>
          <p:cNvSpPr>
            <a:spLocks noGrp="1"/>
          </p:cNvSpPr>
          <p:nvPr>
            <p:ph type="body" sz="quarter" idx="15"/>
          </p:nvPr>
        </p:nvSpPr>
        <p:spPr>
          <a:xfrm>
            <a:off x="849600" y="1627200"/>
            <a:ext cx="3960000" cy="4320000"/>
          </a:xfrm>
          <a:prstGeom prst="rect">
            <a:avLst/>
          </a:prstGeom>
        </p:spPr>
        <p:txBody>
          <a:bodyPr vert="horz" lIns="0" tIns="45720" rIns="0" bIns="0"/>
          <a:lstStyle>
            <a:lvl1pPr>
              <a:defRPr sz="1400">
                <a:solidFill>
                  <a:srgbClr val="00338D"/>
                </a:solidFill>
                <a:latin typeface="+mn-lt"/>
                <a:cs typeface="Univers for KPMG"/>
              </a:defRPr>
            </a:lvl1pPr>
            <a:lvl2pPr>
              <a:defRPr sz="1400">
                <a:solidFill>
                  <a:srgbClr val="00338D"/>
                </a:solidFill>
                <a:latin typeface="+mn-lt"/>
                <a:cs typeface="Univers for KPMG Light" panose="020B0403020202020204" pitchFamily="34" charset="0"/>
              </a:defRPr>
            </a:lvl2pPr>
            <a:lvl3pPr>
              <a:defRPr sz="1400">
                <a:solidFill>
                  <a:srgbClr val="00338D"/>
                </a:solidFill>
                <a:latin typeface="+mn-lt"/>
                <a:cs typeface="Univers for KPMG Light" panose="020B0403020202020204" pitchFamily="34" charset="0"/>
              </a:defRPr>
            </a:lvl3pPr>
            <a:lvl4pPr>
              <a:defRPr sz="1400">
                <a:solidFill>
                  <a:srgbClr val="00338D"/>
                </a:solidFill>
                <a:latin typeface="+mn-lt"/>
                <a:cs typeface="Univers for KPMG Light" panose="020B0403020202020204" pitchFamily="34" charset="0"/>
              </a:defRPr>
            </a:lvl4pPr>
            <a:lvl5pPr>
              <a:defRPr sz="1400">
                <a:solidFill>
                  <a:srgbClr val="00338D"/>
                </a:solidFill>
                <a:latin typeface="+mn-lt"/>
                <a:cs typeface="Univers for KPMG Light" panose="020B0403020202020204" pitchFamily="34" charset="0"/>
              </a:defRPr>
            </a:lvl5pPr>
            <a:lvl6pPr>
              <a:defRPr/>
            </a:lvl6pPr>
            <a:lvl7pPr>
              <a:defRPr/>
            </a:lvl7pPr>
            <a:lvl8pPr>
              <a:defRPr/>
            </a:lvl8pPr>
            <a:lvl9pPr>
              <a:defRPr/>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9" name="Text Placeholder 7"/>
          <p:cNvSpPr>
            <a:spLocks noGrp="1"/>
          </p:cNvSpPr>
          <p:nvPr>
            <p:ph type="body" sz="quarter" idx="28"/>
          </p:nvPr>
        </p:nvSpPr>
        <p:spPr>
          <a:xfrm>
            <a:off x="5097462" y="1627200"/>
            <a:ext cx="3960000" cy="4320000"/>
          </a:xfrm>
          <a:prstGeom prst="rect">
            <a:avLst/>
          </a:prstGeom>
        </p:spPr>
        <p:txBody>
          <a:bodyPr vert="horz" lIns="0" tIns="45720" rIns="0" bIns="0">
            <a:noAutofit/>
          </a:bodyPr>
          <a:lstStyle>
            <a:lvl1pPr>
              <a:defRPr sz="1400">
                <a:solidFill>
                  <a:srgbClr val="00338D"/>
                </a:solidFill>
                <a:latin typeface="+mn-lt"/>
                <a:cs typeface="Univers for KPMG"/>
              </a:defRPr>
            </a:lvl1pPr>
            <a:lvl2pPr>
              <a:defRPr sz="1400">
                <a:solidFill>
                  <a:srgbClr val="00338D"/>
                </a:solidFill>
                <a:latin typeface="+mn-lt"/>
                <a:cs typeface="Univers for KPMG Light" panose="020B0403020202020204" pitchFamily="34" charset="0"/>
              </a:defRPr>
            </a:lvl2pPr>
            <a:lvl3pPr marL="285750" indent="-285750">
              <a:defRPr lang="en-US" sz="1400" b="0" i="0" dirty="0" smtClean="0">
                <a:solidFill>
                  <a:srgbClr val="00338D"/>
                </a:solidFill>
                <a:latin typeface="+mn-lt"/>
                <a:cs typeface="Univers for KPMG Light" panose="020B0403020202020204" pitchFamily="34" charset="0"/>
              </a:defRPr>
            </a:lvl3pPr>
            <a:lvl4pPr marL="571500" indent="-228600">
              <a:defRPr lang="en-US" sz="1400" b="0" i="0" dirty="0" smtClean="0">
                <a:solidFill>
                  <a:srgbClr val="00338D"/>
                </a:solidFill>
                <a:latin typeface="+mn-lt"/>
                <a:cs typeface="Univers for KPMG Light" panose="020B0403020202020204" pitchFamily="34" charset="0"/>
              </a:defRPr>
            </a:lvl4pPr>
            <a:lvl5pPr>
              <a:defRPr lang="en-US" sz="1400" b="0" i="0" dirty="0" smtClean="0">
                <a:solidFill>
                  <a:srgbClr val="00338D"/>
                </a:solidFill>
                <a:latin typeface="+mn-lt"/>
                <a:cs typeface="Univers for KPMG Light" panose="020B0403020202020204" pitchFamily="34" charset="0"/>
              </a:defRPr>
            </a:lvl5pPr>
            <a:lvl6pPr>
              <a:defRPr/>
            </a:lvl6pPr>
            <a:lvl7pPr>
              <a:defRPr/>
            </a:lvl7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10"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289964965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rgbClr val="0091DA"/>
        </a:solidFill>
        <a:effectLst/>
      </p:bgPr>
    </p:bg>
    <p:spTree>
      <p:nvGrpSpPr>
        <p:cNvPr id="1" name=""/>
        <p:cNvGrpSpPr/>
        <p:nvPr/>
      </p:nvGrpSpPr>
      <p:grpSpPr>
        <a:xfrm>
          <a:off x="0" y="0"/>
          <a:ext cx="0" cy="0"/>
          <a:chOff x="0" y="0"/>
          <a:chExt cx="0" cy="0"/>
        </a:xfrm>
      </p:grpSpPr>
      <p:sp>
        <p:nvSpPr>
          <p:cNvPr id="4" name="object 4"/>
          <p:cNvSpPr/>
          <p:nvPr userDrawn="1"/>
        </p:nvSpPr>
        <p:spPr bwMode="hidden">
          <a:xfrm>
            <a:off x="0" y="0"/>
            <a:ext cx="171565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692" dirty="0">
              <a:latin typeface="Univers for KPMG Light" panose="020B0403020202020204" pitchFamily="34" charset="0"/>
            </a:endParaRPr>
          </a:p>
        </p:txBody>
      </p:sp>
      <p:sp>
        <p:nvSpPr>
          <p:cNvPr id="22" name="Title 21"/>
          <p:cNvSpPr>
            <a:spLocks noGrp="1"/>
          </p:cNvSpPr>
          <p:nvPr>
            <p:ph type="title" hasCustomPrompt="1"/>
          </p:nvPr>
        </p:nvSpPr>
        <p:spPr>
          <a:xfrm>
            <a:off x="2217600" y="1341438"/>
            <a:ext cx="6840000" cy="2365577"/>
          </a:xfrm>
          <a:prstGeom prst="rect">
            <a:avLst/>
          </a:prstGeom>
        </p:spPr>
        <p:txBody>
          <a:bodyPr lIns="0" tIns="0" rIns="0" bIns="0" anchor="t" anchorCtr="0">
            <a:noAutofit/>
          </a:bodyPr>
          <a:lstStyle>
            <a:lvl1pPr>
              <a:lnSpc>
                <a:spcPct val="70000"/>
              </a:lnSpc>
              <a:defRPr sz="11000" baseline="0">
                <a:solidFill>
                  <a:srgbClr val="FFFFFF"/>
                </a:solidFill>
                <a:latin typeface="KPMG Extralight"/>
                <a:cs typeface="KPMG Extralight"/>
              </a:defRPr>
            </a:lvl1pPr>
          </a:lstStyle>
          <a:p>
            <a:r>
              <a:rPr lang="en-US" dirty="0" smtClean="0"/>
              <a:t>Section divider 1 </a:t>
            </a:r>
            <a:br>
              <a:rPr lang="en-US" dirty="0" smtClean="0"/>
            </a:br>
            <a:r>
              <a:rPr lang="en-US" dirty="0" smtClean="0"/>
              <a:t>title style</a:t>
            </a:r>
            <a:endParaRPr lang="en-US" dirty="0"/>
          </a:p>
        </p:txBody>
      </p:sp>
    </p:spTree>
    <p:extLst>
      <p:ext uri="{BB962C8B-B14F-4D97-AF65-F5344CB8AC3E}">
        <p14:creationId xmlns:p14="http://schemas.microsoft.com/office/powerpoint/2010/main" val="2039530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00338D"/>
        </a:solidFill>
        <a:effectLst/>
      </p:bgPr>
    </p:bg>
    <p:spTree>
      <p:nvGrpSpPr>
        <p:cNvPr id="1" name=""/>
        <p:cNvGrpSpPr/>
        <p:nvPr/>
      </p:nvGrpSpPr>
      <p:grpSpPr>
        <a:xfrm>
          <a:off x="0" y="0"/>
          <a:ext cx="0" cy="0"/>
          <a:chOff x="0" y="0"/>
          <a:chExt cx="0" cy="0"/>
        </a:xfrm>
      </p:grpSpPr>
      <p:sp>
        <p:nvSpPr>
          <p:cNvPr id="7" name="object 4"/>
          <p:cNvSpPr/>
          <p:nvPr userDrawn="1"/>
        </p:nvSpPr>
        <p:spPr bwMode="hidden">
          <a:xfrm>
            <a:off x="0" y="0"/>
            <a:ext cx="171565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91DA"/>
          </a:solidFill>
          <a:ln>
            <a:noFill/>
          </a:ln>
        </p:spPr>
        <p:txBody>
          <a:bodyPr wrap="square" lIns="0" tIns="0" rIns="0" bIns="0" rtlCol="0">
            <a:noAutofit/>
          </a:bodyPr>
          <a:lstStyle/>
          <a:p>
            <a:endParaRPr sz="1692" dirty="0">
              <a:latin typeface="Univers for KPMG Light" panose="020B0403020202020204" pitchFamily="34" charset="0"/>
            </a:endParaRPr>
          </a:p>
        </p:txBody>
      </p:sp>
      <p:sp>
        <p:nvSpPr>
          <p:cNvPr id="9" name="Title 21"/>
          <p:cNvSpPr>
            <a:spLocks noGrp="1"/>
          </p:cNvSpPr>
          <p:nvPr>
            <p:ph type="title" hasCustomPrompt="1"/>
          </p:nvPr>
        </p:nvSpPr>
        <p:spPr>
          <a:xfrm>
            <a:off x="2217600" y="1341438"/>
            <a:ext cx="6839088" cy="2365577"/>
          </a:xfrm>
          <a:prstGeom prst="rect">
            <a:avLst/>
          </a:prstGeom>
        </p:spPr>
        <p:txBody>
          <a:bodyPr lIns="0" tIns="0" rIns="0" bIns="0" anchor="t" anchorCtr="0">
            <a:noAutofit/>
          </a:bodyPr>
          <a:lstStyle>
            <a:lvl1pPr>
              <a:lnSpc>
                <a:spcPct val="70000"/>
              </a:lnSpc>
              <a:defRPr sz="11000" baseline="0">
                <a:solidFill>
                  <a:srgbClr val="FFFFFF"/>
                </a:solidFill>
                <a:latin typeface="KPMG Extralight"/>
                <a:cs typeface="KPMG Extralight"/>
              </a:defRPr>
            </a:lvl1pPr>
          </a:lstStyle>
          <a:p>
            <a:r>
              <a:rPr lang="en-US" dirty="0" smtClean="0"/>
              <a:t>Section divider 2 </a:t>
            </a:r>
            <a:br>
              <a:rPr lang="en-US" dirty="0" smtClean="0"/>
            </a:br>
            <a:r>
              <a:rPr lang="en-US" dirty="0" smtClean="0"/>
              <a:t>title style</a:t>
            </a:r>
            <a:endParaRPr lang="en-US" dirty="0"/>
          </a:p>
        </p:txBody>
      </p:sp>
    </p:spTree>
    <p:extLst>
      <p:ext uri="{BB962C8B-B14F-4D97-AF65-F5344CB8AC3E}">
        <p14:creationId xmlns:p14="http://schemas.microsoft.com/office/powerpoint/2010/main" val="4716927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 No image">
    <p:spTree>
      <p:nvGrpSpPr>
        <p:cNvPr id="1" name=""/>
        <p:cNvGrpSpPr/>
        <p:nvPr/>
      </p:nvGrpSpPr>
      <p:grpSpPr>
        <a:xfrm>
          <a:off x="0" y="0"/>
          <a:ext cx="0" cy="0"/>
          <a:chOff x="0" y="0"/>
          <a:chExt cx="0" cy="0"/>
        </a:xfrm>
      </p:grpSpPr>
      <p:sp>
        <p:nvSpPr>
          <p:cNvPr id="4" name="object 3"/>
          <p:cNvSpPr/>
          <p:nvPr userDrawn="1"/>
        </p:nvSpPr>
        <p:spPr bwMode="white">
          <a:xfrm>
            <a:off x="0" y="0"/>
            <a:ext cx="9906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700" dirty="0">
              <a:latin typeface="Univers for KPMG Light" panose="020B0403020202020204" pitchFamily="34" charset="0"/>
            </a:endParaRPr>
          </a:p>
        </p:txBody>
      </p:sp>
      <p:sp>
        <p:nvSpPr>
          <p:cNvPr id="3" name="object 3"/>
          <p:cNvSpPr/>
          <p:nvPr userDrawn="1"/>
        </p:nvSpPr>
        <p:spPr bwMode="hidden">
          <a:xfrm>
            <a:off x="0"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91DA"/>
          </a:solidFill>
        </p:spPr>
        <p:txBody>
          <a:bodyPr wrap="square" lIns="0" tIns="0" rIns="0" bIns="0" rtlCol="0">
            <a:noAutofit/>
          </a:bodyPr>
          <a:lstStyle/>
          <a:p>
            <a:endParaRPr sz="1692" dirty="0">
              <a:latin typeface="Univers for KPMG Light" panose="020B0403020202020204" pitchFamily="34" charset="0"/>
            </a:endParaRP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6150" y="620713"/>
            <a:ext cx="897632" cy="360000"/>
          </a:xfrm>
          <a:prstGeom prst="rect">
            <a:avLst/>
          </a:prstGeom>
        </p:spPr>
      </p:pic>
      <p:sp>
        <p:nvSpPr>
          <p:cNvPr id="11" name="Title 1"/>
          <p:cNvSpPr>
            <a:spLocks noGrp="1"/>
          </p:cNvSpPr>
          <p:nvPr>
            <p:ph type="title" hasCustomPrompt="1"/>
          </p:nvPr>
        </p:nvSpPr>
        <p:spPr>
          <a:xfrm>
            <a:off x="2216150" y="1341438"/>
            <a:ext cx="6840538" cy="2386182"/>
          </a:xfrm>
        </p:spPr>
        <p:txBody>
          <a:bodyPr wrap="square" anchor="t" anchorCtr="0">
            <a:spAutoFit/>
          </a:bodyPr>
          <a:lstStyle>
            <a:lvl1pPr>
              <a:lnSpc>
                <a:spcPct val="70000"/>
              </a:lnSpc>
              <a:defRPr sz="11000" b="0" i="0">
                <a:solidFill>
                  <a:srgbClr val="FFFFFF"/>
                </a:solidFill>
                <a:latin typeface="KPMG Extralight"/>
                <a:cs typeface="KPMG Extralight"/>
              </a:defRPr>
            </a:lvl1pPr>
          </a:lstStyle>
          <a:p>
            <a:r>
              <a:rPr lang="en-US" dirty="0" smtClean="0"/>
              <a:t>Title slide 2</a:t>
            </a:r>
            <a:br>
              <a:rPr lang="en-US" dirty="0" smtClean="0"/>
            </a:br>
            <a:r>
              <a:rPr lang="en-US" dirty="0" smtClean="0"/>
              <a:t>no image</a:t>
            </a:r>
            <a:endParaRPr lang="en-US" dirty="0"/>
          </a:p>
        </p:txBody>
      </p:sp>
      <p:sp>
        <p:nvSpPr>
          <p:cNvPr id="12" name="Text Placeholder 6"/>
          <p:cNvSpPr>
            <a:spLocks noGrp="1"/>
          </p:cNvSpPr>
          <p:nvPr>
            <p:ph type="body" sz="quarter" idx="11" hasCustomPrompt="1"/>
          </p:nvPr>
        </p:nvSpPr>
        <p:spPr>
          <a:xfrm>
            <a:off x="2216150" y="4869160"/>
            <a:ext cx="6840538" cy="215444"/>
          </a:xfrm>
          <a:prstGeom prst="rect">
            <a:avLst/>
          </a:prstGeom>
        </p:spPr>
        <p:txBody>
          <a:bodyPr vert="horz" wrap="square" lIns="36000">
            <a:spAutoFit/>
          </a:bodyPr>
          <a:lstStyle>
            <a:lvl1pPr>
              <a:spcBef>
                <a:spcPts val="280"/>
              </a:spcBef>
              <a:spcAft>
                <a:spcPts val="0"/>
              </a:spcAft>
              <a:defRPr sz="1400" b="1">
                <a:solidFill>
                  <a:srgbClr val="FFFFFF"/>
                </a:solidFill>
                <a:latin typeface="Univers for KPMG Light"/>
                <a:cs typeface="Univers for KPMG Light"/>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Subtitle</a:t>
            </a:r>
          </a:p>
        </p:txBody>
      </p:sp>
    </p:spTree>
    <p:extLst>
      <p:ext uri="{BB962C8B-B14F-4D97-AF65-F5344CB8AC3E}">
        <p14:creationId xmlns:p14="http://schemas.microsoft.com/office/powerpoint/2010/main" val="32841894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rgbClr val="6D2077"/>
        </a:solidFill>
        <a:effectLst/>
      </p:bgPr>
    </p:bg>
    <p:spTree>
      <p:nvGrpSpPr>
        <p:cNvPr id="1" name=""/>
        <p:cNvGrpSpPr/>
        <p:nvPr/>
      </p:nvGrpSpPr>
      <p:grpSpPr>
        <a:xfrm>
          <a:off x="0" y="0"/>
          <a:ext cx="0" cy="0"/>
          <a:chOff x="0" y="0"/>
          <a:chExt cx="0" cy="0"/>
        </a:xfrm>
      </p:grpSpPr>
      <p:sp>
        <p:nvSpPr>
          <p:cNvPr id="4" name="object 4"/>
          <p:cNvSpPr/>
          <p:nvPr userDrawn="1"/>
        </p:nvSpPr>
        <p:spPr bwMode="hidden">
          <a:xfrm>
            <a:off x="0" y="0"/>
            <a:ext cx="171565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692" dirty="0">
              <a:latin typeface="Univers for KPMG Light" panose="020B0403020202020204" pitchFamily="34" charset="0"/>
            </a:endParaRPr>
          </a:p>
        </p:txBody>
      </p:sp>
      <p:sp>
        <p:nvSpPr>
          <p:cNvPr id="6" name="Title 21"/>
          <p:cNvSpPr>
            <a:spLocks noGrp="1"/>
          </p:cNvSpPr>
          <p:nvPr>
            <p:ph type="title" hasCustomPrompt="1"/>
          </p:nvPr>
        </p:nvSpPr>
        <p:spPr>
          <a:xfrm>
            <a:off x="2217600" y="1341438"/>
            <a:ext cx="6839088" cy="2365577"/>
          </a:xfrm>
          <a:prstGeom prst="rect">
            <a:avLst/>
          </a:prstGeom>
        </p:spPr>
        <p:txBody>
          <a:bodyPr lIns="0" tIns="0" rIns="0" bIns="0" anchor="t" anchorCtr="0">
            <a:noAutofit/>
          </a:bodyPr>
          <a:lstStyle>
            <a:lvl1pPr>
              <a:lnSpc>
                <a:spcPct val="70000"/>
              </a:lnSpc>
              <a:defRPr sz="11000" baseline="0">
                <a:solidFill>
                  <a:srgbClr val="FFFFFF"/>
                </a:solidFill>
                <a:latin typeface="KPMG Extralight"/>
                <a:cs typeface="KPMG Extralight"/>
              </a:defRPr>
            </a:lvl1pPr>
          </a:lstStyle>
          <a:p>
            <a:r>
              <a:rPr lang="en-US" dirty="0" smtClean="0"/>
              <a:t>Section divider 3 </a:t>
            </a:r>
            <a:br>
              <a:rPr lang="en-US" dirty="0" smtClean="0"/>
            </a:br>
            <a:r>
              <a:rPr lang="en-US" dirty="0" smtClean="0"/>
              <a:t>title style</a:t>
            </a:r>
            <a:endParaRPr lang="en-US" dirty="0"/>
          </a:p>
        </p:txBody>
      </p:sp>
    </p:spTree>
    <p:extLst>
      <p:ext uri="{BB962C8B-B14F-4D97-AF65-F5344CB8AC3E}">
        <p14:creationId xmlns:p14="http://schemas.microsoft.com/office/powerpoint/2010/main" val="1970575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4" name="object 4"/>
          <p:cNvSpPr/>
          <p:nvPr userDrawn="1"/>
        </p:nvSpPr>
        <p:spPr bwMode="hidden">
          <a:xfrm>
            <a:off x="0" y="0"/>
            <a:ext cx="171565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6D2077"/>
          </a:solidFill>
        </p:spPr>
        <p:txBody>
          <a:bodyPr wrap="square" lIns="0" tIns="0" rIns="0" bIns="0" rtlCol="0">
            <a:noAutofit/>
          </a:bodyPr>
          <a:lstStyle/>
          <a:p>
            <a:endParaRPr sz="1692" dirty="0">
              <a:latin typeface="Univers for KPMG Light" panose="020B0403020202020204" pitchFamily="34" charset="0"/>
            </a:endParaRPr>
          </a:p>
        </p:txBody>
      </p:sp>
      <p:sp>
        <p:nvSpPr>
          <p:cNvPr id="6" name="Title 21"/>
          <p:cNvSpPr>
            <a:spLocks noGrp="1"/>
          </p:cNvSpPr>
          <p:nvPr>
            <p:ph type="title" hasCustomPrompt="1"/>
          </p:nvPr>
        </p:nvSpPr>
        <p:spPr>
          <a:xfrm>
            <a:off x="2217600" y="1341438"/>
            <a:ext cx="6839088" cy="2365577"/>
          </a:xfrm>
          <a:prstGeom prst="rect">
            <a:avLst/>
          </a:prstGeom>
        </p:spPr>
        <p:txBody>
          <a:bodyPr lIns="0" tIns="0" rIns="0" bIns="0" anchor="t" anchorCtr="0">
            <a:noAutofit/>
          </a:bodyPr>
          <a:lstStyle>
            <a:lvl1pPr>
              <a:lnSpc>
                <a:spcPct val="70000"/>
              </a:lnSpc>
              <a:defRPr sz="11000" baseline="0">
                <a:solidFill>
                  <a:srgbClr val="FFFFFF"/>
                </a:solidFill>
                <a:latin typeface="KPMG Extralight"/>
                <a:cs typeface="KPMG Extralight"/>
              </a:defRPr>
            </a:lvl1pPr>
          </a:lstStyle>
          <a:p>
            <a:r>
              <a:rPr lang="en-US" dirty="0" smtClean="0"/>
              <a:t>Section divider 4 </a:t>
            </a:r>
            <a:br>
              <a:rPr lang="en-US" dirty="0" smtClean="0"/>
            </a:br>
            <a:r>
              <a:rPr lang="en-US" dirty="0" smtClean="0"/>
              <a:t>title style</a:t>
            </a:r>
            <a:endParaRPr lang="en-US" dirty="0"/>
          </a:p>
        </p:txBody>
      </p:sp>
    </p:spTree>
    <p:extLst>
      <p:ext uri="{BB962C8B-B14F-4D97-AF65-F5344CB8AC3E}">
        <p14:creationId xmlns:p14="http://schemas.microsoft.com/office/powerpoint/2010/main" val="275097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5">
    <p:bg>
      <p:bgPr>
        <a:solidFill>
          <a:srgbClr val="470A68"/>
        </a:solidFill>
        <a:effectLst/>
      </p:bgPr>
    </p:bg>
    <p:spTree>
      <p:nvGrpSpPr>
        <p:cNvPr id="1" name=""/>
        <p:cNvGrpSpPr/>
        <p:nvPr/>
      </p:nvGrpSpPr>
      <p:grpSpPr>
        <a:xfrm>
          <a:off x="0" y="0"/>
          <a:ext cx="0" cy="0"/>
          <a:chOff x="0" y="0"/>
          <a:chExt cx="0" cy="0"/>
        </a:xfrm>
      </p:grpSpPr>
      <p:sp>
        <p:nvSpPr>
          <p:cNvPr id="4" name="object 4"/>
          <p:cNvSpPr/>
          <p:nvPr userDrawn="1"/>
        </p:nvSpPr>
        <p:spPr bwMode="hidden">
          <a:xfrm>
            <a:off x="0" y="0"/>
            <a:ext cx="171565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5EB8"/>
          </a:solidFill>
        </p:spPr>
        <p:txBody>
          <a:bodyPr wrap="square" lIns="0" tIns="0" rIns="0" bIns="0" rtlCol="0">
            <a:noAutofit/>
          </a:bodyPr>
          <a:lstStyle/>
          <a:p>
            <a:endParaRPr sz="1692" dirty="0">
              <a:latin typeface="Univers for KPMG Light" panose="020B0403020202020204" pitchFamily="34" charset="0"/>
            </a:endParaRPr>
          </a:p>
        </p:txBody>
      </p:sp>
      <p:sp>
        <p:nvSpPr>
          <p:cNvPr id="6" name="Title 21"/>
          <p:cNvSpPr>
            <a:spLocks noGrp="1"/>
          </p:cNvSpPr>
          <p:nvPr>
            <p:ph type="title" hasCustomPrompt="1"/>
          </p:nvPr>
        </p:nvSpPr>
        <p:spPr>
          <a:xfrm>
            <a:off x="2217600" y="1341438"/>
            <a:ext cx="6839088" cy="2365577"/>
          </a:xfrm>
          <a:prstGeom prst="rect">
            <a:avLst/>
          </a:prstGeom>
        </p:spPr>
        <p:txBody>
          <a:bodyPr lIns="0" tIns="0" rIns="0" bIns="0" anchor="t" anchorCtr="0">
            <a:noAutofit/>
          </a:bodyPr>
          <a:lstStyle>
            <a:lvl1pPr>
              <a:lnSpc>
                <a:spcPct val="70000"/>
              </a:lnSpc>
              <a:defRPr sz="11000" baseline="0">
                <a:solidFill>
                  <a:srgbClr val="FFFFFF"/>
                </a:solidFill>
                <a:latin typeface="KPMG Extralight"/>
                <a:cs typeface="KPMG Extralight"/>
              </a:defRPr>
            </a:lvl1pPr>
          </a:lstStyle>
          <a:p>
            <a:r>
              <a:rPr lang="en-US" dirty="0" smtClean="0"/>
              <a:t>Section divider 5 </a:t>
            </a:r>
            <a:br>
              <a:rPr lang="en-US" dirty="0" smtClean="0"/>
            </a:br>
            <a:r>
              <a:rPr lang="en-US" dirty="0" smtClean="0"/>
              <a:t>title style</a:t>
            </a:r>
            <a:endParaRPr lang="en-US" dirty="0"/>
          </a:p>
        </p:txBody>
      </p:sp>
    </p:spTree>
    <p:extLst>
      <p:ext uri="{BB962C8B-B14F-4D97-AF65-F5344CB8AC3E}">
        <p14:creationId xmlns:p14="http://schemas.microsoft.com/office/powerpoint/2010/main" val="41722253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6">
    <p:bg>
      <p:bgPr>
        <a:solidFill>
          <a:srgbClr val="005EB8"/>
        </a:solidFill>
        <a:effectLst/>
      </p:bgPr>
    </p:bg>
    <p:spTree>
      <p:nvGrpSpPr>
        <p:cNvPr id="1" name=""/>
        <p:cNvGrpSpPr/>
        <p:nvPr/>
      </p:nvGrpSpPr>
      <p:grpSpPr>
        <a:xfrm>
          <a:off x="0" y="0"/>
          <a:ext cx="0" cy="0"/>
          <a:chOff x="0" y="0"/>
          <a:chExt cx="0" cy="0"/>
        </a:xfrm>
      </p:grpSpPr>
      <p:sp>
        <p:nvSpPr>
          <p:cNvPr id="4" name="object 4"/>
          <p:cNvSpPr/>
          <p:nvPr userDrawn="1"/>
        </p:nvSpPr>
        <p:spPr bwMode="hidden">
          <a:xfrm>
            <a:off x="0" y="0"/>
            <a:ext cx="171565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692" dirty="0">
              <a:latin typeface="Univers for KPMG Light" panose="020B0403020202020204" pitchFamily="34" charset="0"/>
            </a:endParaRPr>
          </a:p>
        </p:txBody>
      </p:sp>
      <p:sp>
        <p:nvSpPr>
          <p:cNvPr id="6" name="Title 21"/>
          <p:cNvSpPr>
            <a:spLocks noGrp="1"/>
          </p:cNvSpPr>
          <p:nvPr>
            <p:ph type="title" hasCustomPrompt="1"/>
          </p:nvPr>
        </p:nvSpPr>
        <p:spPr>
          <a:xfrm>
            <a:off x="2217600" y="1341438"/>
            <a:ext cx="6839088" cy="2365577"/>
          </a:xfrm>
          <a:prstGeom prst="rect">
            <a:avLst/>
          </a:prstGeom>
        </p:spPr>
        <p:txBody>
          <a:bodyPr lIns="0" tIns="0" rIns="0" bIns="0" anchor="t" anchorCtr="0">
            <a:noAutofit/>
          </a:bodyPr>
          <a:lstStyle>
            <a:lvl1pPr>
              <a:lnSpc>
                <a:spcPct val="70000"/>
              </a:lnSpc>
              <a:defRPr sz="11000" baseline="0">
                <a:solidFill>
                  <a:srgbClr val="FFFFFF"/>
                </a:solidFill>
                <a:latin typeface="KPMG Extralight"/>
                <a:cs typeface="KPMG Extralight"/>
              </a:defRPr>
            </a:lvl1pPr>
          </a:lstStyle>
          <a:p>
            <a:r>
              <a:rPr lang="en-US" dirty="0" smtClean="0"/>
              <a:t>Section divider 6 </a:t>
            </a:r>
            <a:br>
              <a:rPr lang="en-US" dirty="0" smtClean="0"/>
            </a:br>
            <a:r>
              <a:rPr lang="en-US" dirty="0" smtClean="0"/>
              <a:t>title style</a:t>
            </a:r>
            <a:endParaRPr lang="en-US" dirty="0"/>
          </a:p>
        </p:txBody>
      </p:sp>
    </p:spTree>
    <p:extLst>
      <p:ext uri="{BB962C8B-B14F-4D97-AF65-F5344CB8AC3E}">
        <p14:creationId xmlns:p14="http://schemas.microsoft.com/office/powerpoint/2010/main" val="3192501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6" name="Rectangle 8">
            <a:hlinkClick r:id="rId2"/>
          </p:cNvPr>
          <p:cNvSpPr>
            <a:spLocks noChangeArrowheads="1"/>
          </p:cNvSpPr>
          <p:nvPr userDrawn="1"/>
        </p:nvSpPr>
        <p:spPr bwMode="auto">
          <a:xfrm>
            <a:off x="2216150" y="4648062"/>
            <a:ext cx="3277990" cy="184666"/>
          </a:xfrm>
          <a:prstGeom prst="rect">
            <a:avLst/>
          </a:prstGeom>
          <a:noFill/>
          <a:ln w="9525">
            <a:noFill/>
            <a:miter lim="800000"/>
            <a:headEnd/>
            <a:tailEnd/>
          </a:ln>
          <a:effectLst/>
        </p:spPr>
        <p:txBody>
          <a:bodyPr wrap="square" lIns="0" tIns="0" rIns="0" bIns="0" anchor="t" anchorCtr="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i="0" kern="0" dirty="0" smtClean="0">
                <a:solidFill>
                  <a:schemeClr val="tx1"/>
                </a:solidFill>
                <a:latin typeface="Univers for KPMG" panose="020B0603020202020204" pitchFamily="34" charset="0"/>
                <a:ea typeface="Times New Roman" pitchFamily="18" charset="0"/>
                <a:cs typeface="Univers for KPMG"/>
              </a:rPr>
              <a:t>kpmg.de</a:t>
            </a:r>
            <a:endParaRPr lang="en-GB" sz="1200" b="1" i="0" kern="0" dirty="0">
              <a:solidFill>
                <a:schemeClr val="tx1"/>
              </a:solidFill>
              <a:latin typeface="Univers for KPMG" panose="020B0603020202020204" pitchFamily="34" charset="0"/>
              <a:cs typeface="Univers for KPMG"/>
            </a:endParaRPr>
          </a:p>
        </p:txBody>
      </p:sp>
      <p:sp>
        <p:nvSpPr>
          <p:cNvPr id="9" name="object 3"/>
          <p:cNvSpPr/>
          <p:nvPr userDrawn="1"/>
        </p:nvSpPr>
        <p:spPr bwMode="hidden">
          <a:xfrm>
            <a:off x="0"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A0A68"/>
          </a:solidFill>
        </p:spPr>
        <p:txBody>
          <a:bodyPr wrap="square" lIns="0" tIns="0" rIns="0" bIns="0" rtlCol="0">
            <a:noAutofit/>
          </a:bodyPr>
          <a:lstStyle/>
          <a:p>
            <a:endParaRPr sz="1692" dirty="0">
              <a:latin typeface="Univers for KPMG Light" panose="020B0403020202020204" pitchFamily="34" charset="0"/>
            </a:endParaRPr>
          </a:p>
        </p:txBody>
      </p:sp>
      <p:sp>
        <p:nvSpPr>
          <p:cNvPr id="13" name="Content Placeholder 1"/>
          <p:cNvSpPr txBox="1">
            <a:spLocks/>
          </p:cNvSpPr>
          <p:nvPr userDrawn="1"/>
        </p:nvSpPr>
        <p:spPr>
          <a:xfrm>
            <a:off x="2216151" y="4549330"/>
            <a:ext cx="7127334" cy="2038010"/>
          </a:xfrm>
          <a:prstGeom prst="rect">
            <a:avLst/>
          </a:prstGeom>
        </p:spPr>
        <p:txBody>
          <a:bodyPr lIns="0" rIns="0" anchor="b" anchorCtr="0"/>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marL="0" marR="0" lvl="1" indent="0" algn="l" defTabSz="990570" rtl="0" eaLnBrk="1" fontAlgn="auto" latinLnBrk="0" hangingPunct="1">
              <a:lnSpc>
                <a:spcPct val="100000"/>
              </a:lnSpc>
              <a:spcBef>
                <a:spcPts val="0"/>
              </a:spcBef>
              <a:spcAft>
                <a:spcPts val="600"/>
              </a:spcAft>
              <a:buClrTx/>
              <a:buSzTx/>
              <a:buFontTx/>
              <a:buNone/>
              <a:tabLst/>
              <a:defRPr/>
            </a:pPr>
            <a:r>
              <a:rPr lang="de-DE" altLang="en-US" sz="600" kern="0" dirty="0" smtClean="0">
                <a:solidFill>
                  <a:schemeClr val="tx1">
                    <a:lumMod val="65000"/>
                    <a:lumOff val="35000"/>
                  </a:schemeClr>
                </a:solidFill>
                <a:latin typeface="Univers for KPMG Light" panose="020B0403020202020204" pitchFamily="34" charset="0"/>
              </a:rPr>
              <a:t>Die enthaltenen Informationen sind allgemeiner Natur und nicht auf die spezielle Situation einer Einzelperson oder einer juristischen Person ausgerichtet. Obwohl wir uns bemühen, zuverlässige und aktuelle Informationen zu liefern, können wir nicht garantieren, dass diese Informationen so zutreffend sind wie zum Zeitpunkt ihres Eingangs oder dass sie auch in Zukunft so zutreffend sein werden. Niemand sollte aufgrund dieser Informationen handeln ohne geeigneten fachlichen Rat und ohne gründliche Analyse der betreffenden Situation. </a:t>
            </a:r>
          </a:p>
          <a:p>
            <a:pPr lvl="1" defTabSz="990570"/>
            <a:r>
              <a:rPr lang="de-DE" altLang="en-US" sz="600" kern="0" dirty="0" smtClean="0">
                <a:solidFill>
                  <a:schemeClr val="tx1">
                    <a:lumMod val="65000"/>
                    <a:lumOff val="35000"/>
                  </a:schemeClr>
                </a:solidFill>
                <a:latin typeface="Univers for KPMG Light" panose="020B0403020202020204" pitchFamily="34" charset="0"/>
              </a:rPr>
              <a:t>© 20XX KPMG AG Wirtschaftsprüfungsgesellschaft, ein Mitglied des KPMG-Netzwerks unabhängiger Mitgliedsfirmen, die KPMG International </a:t>
            </a:r>
            <a:r>
              <a:rPr lang="de-DE" altLang="en-US" sz="600" kern="0" dirty="0" err="1" smtClean="0">
                <a:solidFill>
                  <a:schemeClr val="tx1">
                    <a:lumMod val="65000"/>
                    <a:lumOff val="35000"/>
                  </a:schemeClr>
                </a:solidFill>
                <a:latin typeface="Univers for KPMG Light" panose="020B0403020202020204" pitchFamily="34" charset="0"/>
              </a:rPr>
              <a:t>Cooperative</a:t>
            </a:r>
            <a:r>
              <a:rPr lang="de-DE" altLang="en-US" sz="600" kern="0" dirty="0" smtClean="0">
                <a:solidFill>
                  <a:schemeClr val="tx1">
                    <a:lumMod val="65000"/>
                    <a:lumOff val="35000"/>
                  </a:schemeClr>
                </a:solidFill>
                <a:latin typeface="Univers for KPMG Light" panose="020B0403020202020204" pitchFamily="34" charset="0"/>
              </a:rPr>
              <a:t> („KPMG International“), einer juristischen Person schweizerischen Rechts, angeschlossen sind. Alle Rechte vorbehalten. Der Name KPMG und das Logo sind eingetragene Markenzeichen von KPMG International.</a:t>
            </a:r>
          </a:p>
        </p:txBody>
      </p:sp>
      <p:sp>
        <p:nvSpPr>
          <p:cNvPr id="14" name="Title Placeholder 77"/>
          <p:cNvSpPr>
            <a:spLocks noGrp="1"/>
          </p:cNvSpPr>
          <p:nvPr>
            <p:ph type="title" hasCustomPrompt="1"/>
          </p:nvPr>
        </p:nvSpPr>
        <p:spPr>
          <a:xfrm>
            <a:off x="2216150" y="260350"/>
            <a:ext cx="6840538" cy="581698"/>
          </a:xfrm>
          <a:prstGeom prst="rect">
            <a:avLst/>
          </a:prstGeom>
          <a:noFill/>
        </p:spPr>
        <p:txBody>
          <a:bodyPr vert="horz" wrap="square" lIns="0" tIns="0" rIns="0" bIns="0" rtlCol="0" anchor="t" anchorCtr="0">
            <a:spAutoFit/>
          </a:bodyPr>
          <a:lstStyle/>
          <a:p>
            <a:r>
              <a:rPr lang="de-DE" dirty="0" smtClean="0"/>
              <a:t>Titelmasterformat bearbeiten</a:t>
            </a:r>
            <a:endParaRPr lang="en-US" dirty="0"/>
          </a:p>
        </p:txBody>
      </p:sp>
      <p:grpSp>
        <p:nvGrpSpPr>
          <p:cNvPr id="15" name="Gruppieren 14"/>
          <p:cNvGrpSpPr/>
          <p:nvPr userDrawn="1"/>
        </p:nvGrpSpPr>
        <p:grpSpPr>
          <a:xfrm>
            <a:off x="2216150" y="5305426"/>
            <a:ext cx="1882228" cy="288000"/>
            <a:chOff x="1571578" y="5567634"/>
            <a:chExt cx="1882228" cy="288000"/>
          </a:xfrm>
        </p:grpSpPr>
        <p:pic>
          <p:nvPicPr>
            <p:cNvPr id="23" name="Grafik 22">
              <a:hlinkClick r:id="rId3"/>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65806" y="5567634"/>
              <a:ext cx="288000" cy="288000"/>
            </a:xfrm>
            <a:prstGeom prst="rect">
              <a:avLst/>
            </a:prstGeom>
          </p:spPr>
        </p:pic>
        <p:pic>
          <p:nvPicPr>
            <p:cNvPr id="24" name="Grafik 23">
              <a:hlinkClick r:id="rId5"/>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71578" y="5567634"/>
              <a:ext cx="285495" cy="288000"/>
            </a:xfrm>
            <a:prstGeom prst="rect">
              <a:avLst/>
            </a:prstGeom>
          </p:spPr>
        </p:pic>
        <p:pic>
          <p:nvPicPr>
            <p:cNvPr id="25" name="Grafik 24">
              <a:hlinkClick r:id="rId7"/>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766936" y="5567634"/>
              <a:ext cx="288000" cy="288000"/>
            </a:xfrm>
            <a:prstGeom prst="rect">
              <a:avLst/>
            </a:prstGeom>
          </p:spPr>
        </p:pic>
        <p:pic>
          <p:nvPicPr>
            <p:cNvPr id="26" name="Grafik 25">
              <a:hlinkClick r:id="rId9"/>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970448" y="5567634"/>
              <a:ext cx="285495" cy="288000"/>
            </a:xfrm>
            <a:prstGeom prst="rect">
              <a:avLst/>
            </a:prstGeom>
          </p:spPr>
        </p:pic>
        <p:pic>
          <p:nvPicPr>
            <p:cNvPr id="27" name="Grafik 26">
              <a:hlinkClick r:id="rId11"/>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368066" y="5567634"/>
              <a:ext cx="288000" cy="288000"/>
            </a:xfrm>
            <a:prstGeom prst="rect">
              <a:avLst/>
            </a:prstGeom>
          </p:spPr>
        </p:pic>
      </p:grpSp>
      <p:sp>
        <p:nvSpPr>
          <p:cNvPr id="12" name="Rectangle 8">
            <a:hlinkClick r:id="rId13"/>
          </p:cNvPr>
          <p:cNvSpPr>
            <a:spLocks noChangeArrowheads="1"/>
          </p:cNvSpPr>
          <p:nvPr userDrawn="1"/>
        </p:nvSpPr>
        <p:spPr bwMode="auto">
          <a:xfrm>
            <a:off x="2216150" y="5017394"/>
            <a:ext cx="3277990" cy="184666"/>
          </a:xfrm>
          <a:prstGeom prst="rect">
            <a:avLst/>
          </a:prstGeom>
          <a:noFill/>
          <a:ln w="9525">
            <a:noFill/>
            <a:miter lim="800000"/>
            <a:headEnd/>
            <a:tailEnd/>
          </a:ln>
          <a:effectLst/>
        </p:spPr>
        <p:txBody>
          <a:bodyPr wrap="square" lIns="0" tIns="0" rIns="0" bIns="0" anchor="b" anchorCtr="0">
            <a:spAutoFit/>
          </a:bodyPr>
          <a:lstStyle/>
          <a:p>
            <a:pPr algn="l">
              <a:defRPr/>
            </a:pPr>
            <a:r>
              <a:rPr lang="en-GB" sz="1200" b="1" i="0" kern="0" dirty="0" smtClean="0">
                <a:solidFill>
                  <a:schemeClr val="tx1"/>
                </a:solidFill>
                <a:latin typeface="Univers for KPMG" panose="020B0603020202020204" pitchFamily="34" charset="0"/>
                <a:ea typeface="Times New Roman" pitchFamily="18" charset="0"/>
                <a:cs typeface="Univers for KPMG"/>
              </a:rPr>
              <a:t>kpmg.de/</a:t>
            </a:r>
            <a:r>
              <a:rPr lang="en-GB" sz="1200" b="1" i="0" kern="0" dirty="0" err="1" smtClean="0">
                <a:solidFill>
                  <a:schemeClr val="tx1"/>
                </a:solidFill>
                <a:latin typeface="Univers for KPMG" panose="020B0603020202020204" pitchFamily="34" charset="0"/>
                <a:ea typeface="Times New Roman" pitchFamily="18" charset="0"/>
                <a:cs typeface="Univers for KPMG"/>
              </a:rPr>
              <a:t>socialmedia</a:t>
            </a:r>
            <a:endParaRPr lang="en-GB" sz="1200" b="1" i="0" kern="0" dirty="0">
              <a:solidFill>
                <a:schemeClr val="tx1"/>
              </a:solidFill>
              <a:latin typeface="Univers for KPMG" panose="020B0603020202020204" pitchFamily="34" charset="0"/>
              <a:cs typeface="Univers for KPMG"/>
            </a:endParaRPr>
          </a:p>
        </p:txBody>
      </p:sp>
    </p:spTree>
    <p:extLst>
      <p:ext uri="{BB962C8B-B14F-4D97-AF65-F5344CB8AC3E}">
        <p14:creationId xmlns:p14="http://schemas.microsoft.com/office/powerpoint/2010/main" val="27557010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1396"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FINAL SLIDE">
    <p:spTree>
      <p:nvGrpSpPr>
        <p:cNvPr id="1" name=""/>
        <p:cNvGrpSpPr/>
        <p:nvPr/>
      </p:nvGrpSpPr>
      <p:grpSpPr>
        <a:xfrm>
          <a:off x="0" y="0"/>
          <a:ext cx="0" cy="0"/>
          <a:chOff x="0" y="0"/>
          <a:chExt cx="0" cy="0"/>
        </a:xfrm>
      </p:grpSpPr>
      <p:sp>
        <p:nvSpPr>
          <p:cNvPr id="16" name="Rectangle 8">
            <a:hlinkClick r:id="rId2"/>
          </p:cNvPr>
          <p:cNvSpPr>
            <a:spLocks noChangeArrowheads="1"/>
          </p:cNvSpPr>
          <p:nvPr userDrawn="1"/>
        </p:nvSpPr>
        <p:spPr bwMode="auto">
          <a:xfrm>
            <a:off x="2216150" y="4581128"/>
            <a:ext cx="3277990" cy="184666"/>
          </a:xfrm>
          <a:prstGeom prst="rect">
            <a:avLst/>
          </a:prstGeom>
          <a:noFill/>
          <a:ln w="9525">
            <a:noFill/>
            <a:miter lim="800000"/>
            <a:headEnd/>
            <a:tailEnd/>
          </a:ln>
          <a:effectLst/>
        </p:spPr>
        <p:txBody>
          <a:bodyPr wrap="square" lIns="0" tIns="0" rIns="0" bIns="0" anchor="t" anchorCtr="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b="1" i="0" kern="0" dirty="0" smtClean="0">
                <a:solidFill>
                  <a:schemeClr val="tx1"/>
                </a:solidFill>
                <a:latin typeface="Univers for KPMG" panose="020B0603020202020204" pitchFamily="34" charset="0"/>
                <a:ea typeface="Times New Roman" pitchFamily="18" charset="0"/>
                <a:cs typeface="Univers for KPMG"/>
              </a:rPr>
              <a:t>kpmg.de</a:t>
            </a:r>
            <a:endParaRPr lang="en-GB" sz="1200" b="1" i="0" kern="0" dirty="0">
              <a:solidFill>
                <a:schemeClr val="tx1"/>
              </a:solidFill>
              <a:latin typeface="Univers for KPMG" panose="020B0603020202020204" pitchFamily="34" charset="0"/>
              <a:cs typeface="Univers for KPMG"/>
            </a:endParaRPr>
          </a:p>
        </p:txBody>
      </p:sp>
      <p:sp>
        <p:nvSpPr>
          <p:cNvPr id="9" name="object 3"/>
          <p:cNvSpPr/>
          <p:nvPr userDrawn="1"/>
        </p:nvSpPr>
        <p:spPr bwMode="hidden">
          <a:xfrm>
            <a:off x="0"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tx2"/>
          </a:solidFill>
        </p:spPr>
        <p:txBody>
          <a:bodyPr wrap="square" lIns="0" tIns="0" rIns="0" bIns="0" rtlCol="0">
            <a:noAutofit/>
          </a:bodyPr>
          <a:lstStyle/>
          <a:p>
            <a:endParaRPr sz="1692" dirty="0">
              <a:latin typeface="Univers for KPMG Light" panose="020B0403020202020204" pitchFamily="34" charset="0"/>
            </a:endParaRPr>
          </a:p>
        </p:txBody>
      </p:sp>
      <p:sp>
        <p:nvSpPr>
          <p:cNvPr id="13" name="Content Placeholder 1"/>
          <p:cNvSpPr txBox="1">
            <a:spLocks/>
          </p:cNvSpPr>
          <p:nvPr userDrawn="1"/>
        </p:nvSpPr>
        <p:spPr>
          <a:xfrm>
            <a:off x="2216151" y="4549330"/>
            <a:ext cx="7127334" cy="2038010"/>
          </a:xfrm>
          <a:prstGeom prst="rect">
            <a:avLst/>
          </a:prstGeom>
        </p:spPr>
        <p:txBody>
          <a:bodyPr lIns="0" rIns="0" anchor="b" anchorCtr="0"/>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marL="0" marR="0" lvl="1" indent="0" algn="l" defTabSz="990570" rtl="0" eaLnBrk="1" fontAlgn="auto" latinLnBrk="0" hangingPunct="1">
              <a:lnSpc>
                <a:spcPct val="100000"/>
              </a:lnSpc>
              <a:spcBef>
                <a:spcPts val="0"/>
              </a:spcBef>
              <a:spcAft>
                <a:spcPts val="600"/>
              </a:spcAft>
              <a:buClrTx/>
              <a:buSzTx/>
              <a:buFontTx/>
              <a:buNone/>
              <a:tabLst/>
              <a:defRPr/>
            </a:pPr>
            <a:r>
              <a:rPr lang="de-DE" altLang="en-US" sz="600" kern="0" dirty="0" smtClean="0">
                <a:solidFill>
                  <a:schemeClr val="tx1">
                    <a:lumMod val="65000"/>
                    <a:lumOff val="35000"/>
                  </a:schemeClr>
                </a:solidFill>
                <a:latin typeface="Univers for KPMG Light" panose="020B0403020202020204" pitchFamily="34" charset="0"/>
              </a:rPr>
              <a:t>Die enthaltenen Informationen sind allgemeiner Natur und nicht auf die spezielle Situation einer Einzelperson oder einer juristischen Person ausgerichtet. Obwohl wir uns bemühen, zuverlässige und aktuelle Informationen zu liefern, können wir nicht garantieren, dass diese Informationen so zutreffend sind wie zum Zeitpunkt ihres Eingangs oder dass sie auch in Zukunft so zutreffend sein werden. Niemand sollte aufgrund dieser Informationen handeln ohne geeigneten fachlichen Rat und ohne gründliche Analyse der betreffenden Situation. </a:t>
            </a:r>
          </a:p>
          <a:p>
            <a:pPr lvl="1" defTabSz="990570"/>
            <a:r>
              <a:rPr lang="de-DE" altLang="en-US" sz="600" kern="0" dirty="0" smtClean="0">
                <a:solidFill>
                  <a:schemeClr val="tx1">
                    <a:lumMod val="65000"/>
                    <a:lumOff val="35000"/>
                  </a:schemeClr>
                </a:solidFill>
                <a:latin typeface="Univers for KPMG Light" panose="020B0403020202020204" pitchFamily="34" charset="0"/>
              </a:rPr>
              <a:t>© 2016 KPMG AG Wirtschaftsprüfungsgesellschaft, ein Mitglied des KPMG-Netzwerks unabhängiger Mitgliedsfirmen, die KPMG International </a:t>
            </a:r>
            <a:r>
              <a:rPr lang="de-DE" altLang="en-US" sz="600" kern="0" dirty="0" err="1" smtClean="0">
                <a:solidFill>
                  <a:schemeClr val="tx1">
                    <a:lumMod val="65000"/>
                    <a:lumOff val="35000"/>
                  </a:schemeClr>
                </a:solidFill>
                <a:latin typeface="Univers for KPMG Light" panose="020B0403020202020204" pitchFamily="34" charset="0"/>
              </a:rPr>
              <a:t>Cooperative</a:t>
            </a:r>
            <a:r>
              <a:rPr lang="de-DE" altLang="en-US" sz="600" kern="0" dirty="0" smtClean="0">
                <a:solidFill>
                  <a:schemeClr val="tx1">
                    <a:lumMod val="65000"/>
                    <a:lumOff val="35000"/>
                  </a:schemeClr>
                </a:solidFill>
                <a:latin typeface="Univers for KPMG Light" panose="020B0403020202020204" pitchFamily="34" charset="0"/>
              </a:rPr>
              <a:t> („KPMG International“), einer juristischen Person schweizerischen Rechts, angeschlossen sind. Alle Rechte vorbehalten. Der Name KPMG und das Logo sind eingetragene Markenzeichen von KPMG International.</a:t>
            </a:r>
          </a:p>
        </p:txBody>
      </p:sp>
      <p:sp>
        <p:nvSpPr>
          <p:cNvPr id="14" name="Title Placeholder 77"/>
          <p:cNvSpPr>
            <a:spLocks noGrp="1"/>
          </p:cNvSpPr>
          <p:nvPr>
            <p:ph type="title" hasCustomPrompt="1"/>
          </p:nvPr>
        </p:nvSpPr>
        <p:spPr>
          <a:xfrm>
            <a:off x="2216150" y="260350"/>
            <a:ext cx="6840538" cy="581698"/>
          </a:xfrm>
          <a:prstGeom prst="rect">
            <a:avLst/>
          </a:prstGeom>
          <a:noFill/>
        </p:spPr>
        <p:txBody>
          <a:bodyPr vert="horz" wrap="square" lIns="0" tIns="0" rIns="0" bIns="0" rtlCol="0" anchor="t" anchorCtr="0">
            <a:spAutoFit/>
          </a:bodyPr>
          <a:lstStyle/>
          <a:p>
            <a:r>
              <a:rPr lang="de-DE" dirty="0" smtClean="0"/>
              <a:t>Titelmasterformat bearbeiten</a:t>
            </a:r>
            <a:endParaRPr lang="en-US" dirty="0"/>
          </a:p>
        </p:txBody>
      </p:sp>
      <p:grpSp>
        <p:nvGrpSpPr>
          <p:cNvPr id="15" name="Gruppieren 14"/>
          <p:cNvGrpSpPr/>
          <p:nvPr userDrawn="1"/>
        </p:nvGrpSpPr>
        <p:grpSpPr>
          <a:xfrm>
            <a:off x="2216150" y="5305426"/>
            <a:ext cx="1882228" cy="288000"/>
            <a:chOff x="1571578" y="5567634"/>
            <a:chExt cx="1882228" cy="288000"/>
          </a:xfrm>
        </p:grpSpPr>
        <p:pic>
          <p:nvPicPr>
            <p:cNvPr id="23" name="Grafik 22">
              <a:hlinkClick r:id="rId3"/>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65806" y="5567634"/>
              <a:ext cx="288000" cy="288000"/>
            </a:xfrm>
            <a:prstGeom prst="rect">
              <a:avLst/>
            </a:prstGeom>
          </p:spPr>
        </p:pic>
        <p:pic>
          <p:nvPicPr>
            <p:cNvPr id="24" name="Grafik 23">
              <a:hlinkClick r:id="rId5"/>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71578" y="5567634"/>
              <a:ext cx="285495" cy="288000"/>
            </a:xfrm>
            <a:prstGeom prst="rect">
              <a:avLst/>
            </a:prstGeom>
          </p:spPr>
        </p:pic>
        <p:pic>
          <p:nvPicPr>
            <p:cNvPr id="25" name="Grafik 24">
              <a:hlinkClick r:id="rId7"/>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766936" y="5567634"/>
              <a:ext cx="288000" cy="288000"/>
            </a:xfrm>
            <a:prstGeom prst="rect">
              <a:avLst/>
            </a:prstGeom>
          </p:spPr>
        </p:pic>
        <p:pic>
          <p:nvPicPr>
            <p:cNvPr id="26" name="Grafik 25">
              <a:hlinkClick r:id="rId9"/>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970448" y="5567634"/>
              <a:ext cx="285495" cy="288000"/>
            </a:xfrm>
            <a:prstGeom prst="rect">
              <a:avLst/>
            </a:prstGeom>
          </p:spPr>
        </p:pic>
        <p:pic>
          <p:nvPicPr>
            <p:cNvPr id="27" name="Grafik 26">
              <a:hlinkClick r:id="rId11"/>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368066" y="5567634"/>
              <a:ext cx="288000" cy="288000"/>
            </a:xfrm>
            <a:prstGeom prst="rect">
              <a:avLst/>
            </a:prstGeom>
          </p:spPr>
        </p:pic>
      </p:grpSp>
      <p:sp>
        <p:nvSpPr>
          <p:cNvPr id="12" name="Rectangle 8">
            <a:hlinkClick r:id="rId13"/>
          </p:cNvPr>
          <p:cNvSpPr>
            <a:spLocks noChangeArrowheads="1"/>
          </p:cNvSpPr>
          <p:nvPr userDrawn="1"/>
        </p:nvSpPr>
        <p:spPr bwMode="auto">
          <a:xfrm>
            <a:off x="2216150" y="5017394"/>
            <a:ext cx="3277990" cy="184666"/>
          </a:xfrm>
          <a:prstGeom prst="rect">
            <a:avLst/>
          </a:prstGeom>
          <a:noFill/>
          <a:ln w="9525">
            <a:noFill/>
            <a:miter lim="800000"/>
            <a:headEnd/>
            <a:tailEnd/>
          </a:ln>
          <a:effectLst/>
        </p:spPr>
        <p:txBody>
          <a:bodyPr wrap="square" lIns="0" tIns="0" rIns="0" bIns="0" anchor="b" anchorCtr="0">
            <a:spAutoFit/>
          </a:bodyPr>
          <a:lstStyle/>
          <a:p>
            <a:pPr algn="l">
              <a:defRPr/>
            </a:pPr>
            <a:r>
              <a:rPr lang="en-GB" sz="1200" b="1" i="0" kern="0" dirty="0" smtClean="0">
                <a:solidFill>
                  <a:schemeClr val="tx1"/>
                </a:solidFill>
                <a:latin typeface="Univers for KPMG" panose="020B0603020202020204" pitchFamily="34" charset="0"/>
                <a:ea typeface="Times New Roman" pitchFamily="18" charset="0"/>
                <a:cs typeface="Univers for KPMG"/>
              </a:rPr>
              <a:t>kpmg.de/</a:t>
            </a:r>
            <a:r>
              <a:rPr lang="en-GB" sz="1200" b="1" i="0" kern="0" dirty="0" err="1" smtClean="0">
                <a:solidFill>
                  <a:schemeClr val="tx1"/>
                </a:solidFill>
                <a:latin typeface="Univers for KPMG" panose="020B0603020202020204" pitchFamily="34" charset="0"/>
                <a:ea typeface="Times New Roman" pitchFamily="18" charset="0"/>
                <a:cs typeface="Univers for KPMG"/>
              </a:rPr>
              <a:t>socialmedia</a:t>
            </a:r>
            <a:endParaRPr lang="en-GB" sz="1200" b="1" i="0" kern="0" dirty="0">
              <a:solidFill>
                <a:schemeClr val="tx1"/>
              </a:solidFill>
              <a:latin typeface="Univers for KPMG" panose="020B0603020202020204" pitchFamily="34" charset="0"/>
              <a:cs typeface="Univers for KPMG"/>
            </a:endParaRPr>
          </a:p>
        </p:txBody>
      </p:sp>
    </p:spTree>
    <p:extLst>
      <p:ext uri="{BB962C8B-B14F-4D97-AF65-F5344CB8AC3E}">
        <p14:creationId xmlns:p14="http://schemas.microsoft.com/office/powerpoint/2010/main" val="24889154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39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7" name="Text Placeholder 6"/>
          <p:cNvSpPr>
            <a:spLocks noGrp="1"/>
          </p:cNvSpPr>
          <p:nvPr>
            <p:ph type="body" sz="quarter" idx="10"/>
          </p:nvPr>
        </p:nvSpPr>
        <p:spPr bwMode="gray"/>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8097894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 No image">
    <p:spTree>
      <p:nvGrpSpPr>
        <p:cNvPr id="1" name=""/>
        <p:cNvGrpSpPr/>
        <p:nvPr/>
      </p:nvGrpSpPr>
      <p:grpSpPr>
        <a:xfrm>
          <a:off x="0" y="0"/>
          <a:ext cx="0" cy="0"/>
          <a:chOff x="0" y="0"/>
          <a:chExt cx="0" cy="0"/>
        </a:xfrm>
      </p:grpSpPr>
      <p:sp>
        <p:nvSpPr>
          <p:cNvPr id="4" name="object 3"/>
          <p:cNvSpPr/>
          <p:nvPr userDrawn="1"/>
        </p:nvSpPr>
        <p:spPr bwMode="white">
          <a:xfrm>
            <a:off x="0" y="0"/>
            <a:ext cx="9906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6D2077"/>
          </a:solidFill>
        </p:spPr>
        <p:txBody>
          <a:bodyPr wrap="square" lIns="0" tIns="0" rIns="0" bIns="0" rtlCol="0">
            <a:noAutofit/>
          </a:bodyPr>
          <a:lstStyle/>
          <a:p>
            <a:endParaRPr sz="1700" dirty="0">
              <a:latin typeface="Univers for KPMG Light" panose="020B0403020202020204" pitchFamily="34" charset="0"/>
            </a:endParaRPr>
          </a:p>
        </p:txBody>
      </p:sp>
      <p:sp>
        <p:nvSpPr>
          <p:cNvPr id="3" name="object 3"/>
          <p:cNvSpPr/>
          <p:nvPr userDrawn="1"/>
        </p:nvSpPr>
        <p:spPr bwMode="hidden">
          <a:xfrm>
            <a:off x="0"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692" dirty="0">
              <a:latin typeface="Univers for KPMG Light" panose="020B0403020202020204" pitchFamily="34" charset="0"/>
            </a:endParaRP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6150" y="620713"/>
            <a:ext cx="897632" cy="360000"/>
          </a:xfrm>
          <a:prstGeom prst="rect">
            <a:avLst/>
          </a:prstGeom>
        </p:spPr>
      </p:pic>
      <p:sp>
        <p:nvSpPr>
          <p:cNvPr id="11" name="Title 1"/>
          <p:cNvSpPr>
            <a:spLocks noGrp="1"/>
          </p:cNvSpPr>
          <p:nvPr>
            <p:ph type="title" hasCustomPrompt="1"/>
          </p:nvPr>
        </p:nvSpPr>
        <p:spPr>
          <a:xfrm>
            <a:off x="2216150" y="1341438"/>
            <a:ext cx="6840538" cy="2386182"/>
          </a:xfrm>
        </p:spPr>
        <p:txBody>
          <a:bodyPr wrap="square" anchor="t" anchorCtr="0">
            <a:spAutoFit/>
          </a:bodyPr>
          <a:lstStyle>
            <a:lvl1pPr>
              <a:lnSpc>
                <a:spcPct val="70000"/>
              </a:lnSpc>
              <a:defRPr sz="11000" b="0" i="0">
                <a:solidFill>
                  <a:srgbClr val="FFFFFF"/>
                </a:solidFill>
                <a:latin typeface="KPMG Extralight"/>
                <a:cs typeface="KPMG Extralight"/>
              </a:defRPr>
            </a:lvl1pPr>
          </a:lstStyle>
          <a:p>
            <a:r>
              <a:rPr lang="en-US" dirty="0" smtClean="0"/>
              <a:t>Title slide 3</a:t>
            </a:r>
            <a:br>
              <a:rPr lang="en-US" dirty="0" smtClean="0"/>
            </a:br>
            <a:r>
              <a:rPr lang="en-US" dirty="0" smtClean="0"/>
              <a:t>no image</a:t>
            </a:r>
            <a:endParaRPr lang="en-US" dirty="0"/>
          </a:p>
        </p:txBody>
      </p:sp>
      <p:sp>
        <p:nvSpPr>
          <p:cNvPr id="12" name="Text Placeholder 6"/>
          <p:cNvSpPr>
            <a:spLocks noGrp="1"/>
          </p:cNvSpPr>
          <p:nvPr>
            <p:ph type="body" sz="quarter" idx="11" hasCustomPrompt="1"/>
          </p:nvPr>
        </p:nvSpPr>
        <p:spPr>
          <a:xfrm>
            <a:off x="2216150" y="4869160"/>
            <a:ext cx="6840538" cy="215444"/>
          </a:xfrm>
          <a:prstGeom prst="rect">
            <a:avLst/>
          </a:prstGeom>
        </p:spPr>
        <p:txBody>
          <a:bodyPr vert="horz" wrap="square" lIns="36000">
            <a:spAutoFit/>
          </a:bodyPr>
          <a:lstStyle>
            <a:lvl1pPr>
              <a:spcBef>
                <a:spcPts val="280"/>
              </a:spcBef>
              <a:spcAft>
                <a:spcPts val="0"/>
              </a:spcAft>
              <a:defRPr sz="1400" b="1">
                <a:solidFill>
                  <a:srgbClr val="FFFFFF"/>
                </a:solidFill>
                <a:latin typeface="Univers for KPMG Light"/>
                <a:cs typeface="Univers for KPMG Light"/>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Subtitle</a:t>
            </a:r>
          </a:p>
        </p:txBody>
      </p:sp>
    </p:spTree>
    <p:extLst>
      <p:ext uri="{BB962C8B-B14F-4D97-AF65-F5344CB8AC3E}">
        <p14:creationId xmlns:p14="http://schemas.microsoft.com/office/powerpoint/2010/main" val="35957316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 No image">
    <p:spTree>
      <p:nvGrpSpPr>
        <p:cNvPr id="1" name=""/>
        <p:cNvGrpSpPr/>
        <p:nvPr/>
      </p:nvGrpSpPr>
      <p:grpSpPr>
        <a:xfrm>
          <a:off x="0" y="0"/>
          <a:ext cx="0" cy="0"/>
          <a:chOff x="0" y="0"/>
          <a:chExt cx="0" cy="0"/>
        </a:xfrm>
      </p:grpSpPr>
      <p:sp>
        <p:nvSpPr>
          <p:cNvPr id="4" name="object 3"/>
          <p:cNvSpPr/>
          <p:nvPr userDrawn="1"/>
        </p:nvSpPr>
        <p:spPr bwMode="white">
          <a:xfrm>
            <a:off x="0" y="0"/>
            <a:ext cx="9906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700" dirty="0">
              <a:latin typeface="Univers for KPMG Light" panose="020B0403020202020204" pitchFamily="34" charset="0"/>
            </a:endParaRPr>
          </a:p>
        </p:txBody>
      </p:sp>
      <p:sp>
        <p:nvSpPr>
          <p:cNvPr id="3" name="object 3"/>
          <p:cNvSpPr/>
          <p:nvPr userDrawn="1"/>
        </p:nvSpPr>
        <p:spPr bwMode="hidden">
          <a:xfrm>
            <a:off x="0"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6D2077"/>
          </a:solidFill>
        </p:spPr>
        <p:txBody>
          <a:bodyPr wrap="square" lIns="0" tIns="0" rIns="0" bIns="0" rtlCol="0">
            <a:noAutofit/>
          </a:bodyPr>
          <a:lstStyle/>
          <a:p>
            <a:endParaRPr sz="1692" dirty="0">
              <a:latin typeface="Univers for KPMG Light" panose="020B0403020202020204" pitchFamily="34" charset="0"/>
            </a:endParaRP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6150" y="625798"/>
            <a:ext cx="897632" cy="360000"/>
          </a:xfrm>
          <a:prstGeom prst="rect">
            <a:avLst/>
          </a:prstGeom>
        </p:spPr>
      </p:pic>
      <p:sp>
        <p:nvSpPr>
          <p:cNvPr id="11" name="Title 1"/>
          <p:cNvSpPr>
            <a:spLocks noGrp="1"/>
          </p:cNvSpPr>
          <p:nvPr>
            <p:ph type="title" hasCustomPrompt="1"/>
          </p:nvPr>
        </p:nvSpPr>
        <p:spPr>
          <a:xfrm>
            <a:off x="2216150" y="1341438"/>
            <a:ext cx="6840538" cy="2386182"/>
          </a:xfrm>
        </p:spPr>
        <p:txBody>
          <a:bodyPr wrap="square" anchor="t" anchorCtr="0">
            <a:spAutoFit/>
          </a:bodyPr>
          <a:lstStyle>
            <a:lvl1pPr>
              <a:lnSpc>
                <a:spcPct val="70000"/>
              </a:lnSpc>
              <a:defRPr sz="11000" b="0" i="0">
                <a:solidFill>
                  <a:srgbClr val="FFFFFF"/>
                </a:solidFill>
                <a:latin typeface="KPMG Extralight"/>
                <a:cs typeface="KPMG Extralight"/>
              </a:defRPr>
            </a:lvl1pPr>
          </a:lstStyle>
          <a:p>
            <a:r>
              <a:rPr lang="en-US" dirty="0" smtClean="0"/>
              <a:t>Title slide 4</a:t>
            </a:r>
            <a:br>
              <a:rPr lang="en-US" dirty="0" smtClean="0"/>
            </a:br>
            <a:r>
              <a:rPr lang="en-US" dirty="0" smtClean="0"/>
              <a:t>no image</a:t>
            </a:r>
            <a:endParaRPr lang="en-US" dirty="0"/>
          </a:p>
        </p:txBody>
      </p:sp>
      <p:sp>
        <p:nvSpPr>
          <p:cNvPr id="12" name="Text Placeholder 6"/>
          <p:cNvSpPr>
            <a:spLocks noGrp="1"/>
          </p:cNvSpPr>
          <p:nvPr>
            <p:ph type="body" sz="quarter" idx="11" hasCustomPrompt="1"/>
          </p:nvPr>
        </p:nvSpPr>
        <p:spPr>
          <a:xfrm>
            <a:off x="2216150" y="4869160"/>
            <a:ext cx="6840538" cy="215444"/>
          </a:xfrm>
          <a:prstGeom prst="rect">
            <a:avLst/>
          </a:prstGeom>
        </p:spPr>
        <p:txBody>
          <a:bodyPr vert="horz" wrap="square" lIns="36000">
            <a:spAutoFit/>
          </a:bodyPr>
          <a:lstStyle>
            <a:lvl1pPr>
              <a:spcBef>
                <a:spcPts val="280"/>
              </a:spcBef>
              <a:spcAft>
                <a:spcPts val="0"/>
              </a:spcAft>
              <a:defRPr sz="1400" b="1">
                <a:solidFill>
                  <a:srgbClr val="FFFFFF"/>
                </a:solidFill>
                <a:latin typeface="Univers for KPMG Light"/>
                <a:cs typeface="Univers for KPMG Light"/>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Subtitle</a:t>
            </a:r>
          </a:p>
        </p:txBody>
      </p:sp>
    </p:spTree>
    <p:extLst>
      <p:ext uri="{BB962C8B-B14F-4D97-AF65-F5344CB8AC3E}">
        <p14:creationId xmlns:p14="http://schemas.microsoft.com/office/powerpoint/2010/main" val="116495718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 No image">
    <p:spTree>
      <p:nvGrpSpPr>
        <p:cNvPr id="1" name=""/>
        <p:cNvGrpSpPr/>
        <p:nvPr/>
      </p:nvGrpSpPr>
      <p:grpSpPr>
        <a:xfrm>
          <a:off x="0" y="0"/>
          <a:ext cx="0" cy="0"/>
          <a:chOff x="0" y="0"/>
          <a:chExt cx="0" cy="0"/>
        </a:xfrm>
      </p:grpSpPr>
      <p:sp>
        <p:nvSpPr>
          <p:cNvPr id="4" name="object 3"/>
          <p:cNvSpPr/>
          <p:nvPr userDrawn="1"/>
        </p:nvSpPr>
        <p:spPr bwMode="white">
          <a:xfrm>
            <a:off x="0" y="0"/>
            <a:ext cx="9906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700" dirty="0">
              <a:latin typeface="Univers for KPMG Light" panose="020B0403020202020204" pitchFamily="34" charset="0"/>
            </a:endParaRPr>
          </a:p>
        </p:txBody>
      </p:sp>
      <p:sp>
        <p:nvSpPr>
          <p:cNvPr id="3" name="object 3"/>
          <p:cNvSpPr/>
          <p:nvPr userDrawn="1"/>
        </p:nvSpPr>
        <p:spPr bwMode="hidden">
          <a:xfrm>
            <a:off x="0"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5EB8"/>
          </a:solidFill>
        </p:spPr>
        <p:txBody>
          <a:bodyPr wrap="square" lIns="0" tIns="0" rIns="0" bIns="0" rtlCol="0">
            <a:noAutofit/>
          </a:bodyPr>
          <a:lstStyle/>
          <a:p>
            <a:endParaRPr sz="1692" dirty="0">
              <a:latin typeface="Univers for KPMG Light" panose="020B0403020202020204" pitchFamily="34" charset="0"/>
            </a:endParaRP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6150" y="620713"/>
            <a:ext cx="897632" cy="360000"/>
          </a:xfrm>
          <a:prstGeom prst="rect">
            <a:avLst/>
          </a:prstGeom>
        </p:spPr>
      </p:pic>
      <p:sp>
        <p:nvSpPr>
          <p:cNvPr id="8" name="Title 1"/>
          <p:cNvSpPr>
            <a:spLocks noGrp="1"/>
          </p:cNvSpPr>
          <p:nvPr>
            <p:ph type="title" hasCustomPrompt="1"/>
          </p:nvPr>
        </p:nvSpPr>
        <p:spPr>
          <a:xfrm>
            <a:off x="2216150" y="1341438"/>
            <a:ext cx="6840538" cy="2369880"/>
          </a:xfrm>
        </p:spPr>
        <p:txBody>
          <a:bodyPr wrap="square" anchor="t" anchorCtr="0">
            <a:spAutoFit/>
          </a:bodyPr>
          <a:lstStyle>
            <a:lvl1pPr>
              <a:lnSpc>
                <a:spcPct val="70000"/>
              </a:lnSpc>
              <a:defRPr sz="11000" b="0" i="0">
                <a:solidFill>
                  <a:srgbClr val="FFFFFF"/>
                </a:solidFill>
                <a:latin typeface="KPMG Extralight"/>
                <a:cs typeface="KPMG Extralight"/>
              </a:defRPr>
            </a:lvl1pPr>
          </a:lstStyle>
          <a:p>
            <a:r>
              <a:rPr lang="en-US" dirty="0" smtClean="0"/>
              <a:t>Title slide 5</a:t>
            </a:r>
            <a:br>
              <a:rPr lang="en-US" dirty="0" smtClean="0"/>
            </a:br>
            <a:r>
              <a:rPr lang="en-US" dirty="0" smtClean="0"/>
              <a:t>no image</a:t>
            </a:r>
            <a:endParaRPr lang="en-US" dirty="0"/>
          </a:p>
        </p:txBody>
      </p:sp>
      <p:sp>
        <p:nvSpPr>
          <p:cNvPr id="10" name="Text Placeholder 6"/>
          <p:cNvSpPr>
            <a:spLocks noGrp="1"/>
          </p:cNvSpPr>
          <p:nvPr>
            <p:ph type="body" sz="quarter" idx="11" hasCustomPrompt="1"/>
          </p:nvPr>
        </p:nvSpPr>
        <p:spPr>
          <a:xfrm>
            <a:off x="2216150" y="4869160"/>
            <a:ext cx="6840538" cy="215444"/>
          </a:xfrm>
          <a:prstGeom prst="rect">
            <a:avLst/>
          </a:prstGeom>
        </p:spPr>
        <p:txBody>
          <a:bodyPr vert="horz" wrap="square" lIns="36000">
            <a:spAutoFit/>
          </a:bodyPr>
          <a:lstStyle>
            <a:lvl1pPr>
              <a:spcBef>
                <a:spcPts val="280"/>
              </a:spcBef>
              <a:spcAft>
                <a:spcPts val="0"/>
              </a:spcAft>
              <a:defRPr sz="1400" b="1">
                <a:solidFill>
                  <a:srgbClr val="FFFFFF"/>
                </a:solidFill>
                <a:latin typeface="Univers for KPMG Light"/>
                <a:cs typeface="Univers for KPMG Light"/>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Subtitle</a:t>
            </a:r>
          </a:p>
        </p:txBody>
      </p:sp>
    </p:spTree>
    <p:extLst>
      <p:ext uri="{BB962C8B-B14F-4D97-AF65-F5344CB8AC3E}">
        <p14:creationId xmlns:p14="http://schemas.microsoft.com/office/powerpoint/2010/main" val="33775146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 No image">
    <p:spTree>
      <p:nvGrpSpPr>
        <p:cNvPr id="1" name=""/>
        <p:cNvGrpSpPr/>
        <p:nvPr/>
      </p:nvGrpSpPr>
      <p:grpSpPr>
        <a:xfrm>
          <a:off x="0" y="0"/>
          <a:ext cx="0" cy="0"/>
          <a:chOff x="0" y="0"/>
          <a:chExt cx="0" cy="0"/>
        </a:xfrm>
      </p:grpSpPr>
      <p:sp>
        <p:nvSpPr>
          <p:cNvPr id="3" name="object 3"/>
          <p:cNvSpPr/>
          <p:nvPr userDrawn="1"/>
        </p:nvSpPr>
        <p:spPr bwMode="hidden">
          <a:xfrm>
            <a:off x="0" y="0"/>
            <a:ext cx="9906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5EB8"/>
          </a:solidFill>
        </p:spPr>
        <p:txBody>
          <a:bodyPr wrap="square" lIns="0" tIns="0" rIns="0" bIns="0" rtlCol="0">
            <a:noAutofit/>
          </a:bodyPr>
          <a:lstStyle/>
          <a:p>
            <a:endParaRPr sz="1692" dirty="0">
              <a:latin typeface="Univers for KPMG Light" panose="020B0403020202020204" pitchFamily="34" charset="0"/>
            </a:endParaRPr>
          </a:p>
        </p:txBody>
      </p:sp>
      <p:sp>
        <p:nvSpPr>
          <p:cNvPr id="4" name="object 3"/>
          <p:cNvSpPr/>
          <p:nvPr userDrawn="1"/>
        </p:nvSpPr>
        <p:spPr bwMode="white">
          <a:xfrm>
            <a:off x="0"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700" dirty="0">
              <a:latin typeface="Univers for KPMG Light" panose="020B0403020202020204" pitchFamily="34" charset="0"/>
            </a:endParaRP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6150" y="620713"/>
            <a:ext cx="897632" cy="360000"/>
          </a:xfrm>
          <a:prstGeom prst="rect">
            <a:avLst/>
          </a:prstGeom>
        </p:spPr>
      </p:pic>
      <p:sp>
        <p:nvSpPr>
          <p:cNvPr id="8" name="Title 1"/>
          <p:cNvSpPr>
            <a:spLocks noGrp="1"/>
          </p:cNvSpPr>
          <p:nvPr>
            <p:ph type="title" hasCustomPrompt="1"/>
          </p:nvPr>
        </p:nvSpPr>
        <p:spPr>
          <a:xfrm>
            <a:off x="2216150" y="1341438"/>
            <a:ext cx="6840538" cy="2386182"/>
          </a:xfrm>
        </p:spPr>
        <p:txBody>
          <a:bodyPr wrap="square" anchor="t" anchorCtr="0">
            <a:spAutoFit/>
          </a:bodyPr>
          <a:lstStyle>
            <a:lvl1pPr>
              <a:lnSpc>
                <a:spcPct val="70000"/>
              </a:lnSpc>
              <a:defRPr sz="11000" b="0" i="0">
                <a:solidFill>
                  <a:srgbClr val="FFFFFF"/>
                </a:solidFill>
                <a:latin typeface="KPMG Extralight"/>
                <a:cs typeface="KPMG Extralight"/>
              </a:defRPr>
            </a:lvl1pPr>
          </a:lstStyle>
          <a:p>
            <a:r>
              <a:rPr lang="en-US" dirty="0" smtClean="0"/>
              <a:t>Title slide 6</a:t>
            </a:r>
            <a:br>
              <a:rPr lang="en-US" dirty="0" smtClean="0"/>
            </a:br>
            <a:r>
              <a:rPr lang="en-US" dirty="0" smtClean="0"/>
              <a:t>no image</a:t>
            </a:r>
            <a:endParaRPr lang="en-US" dirty="0"/>
          </a:p>
        </p:txBody>
      </p:sp>
      <p:sp>
        <p:nvSpPr>
          <p:cNvPr id="10" name="Text Placeholder 6"/>
          <p:cNvSpPr>
            <a:spLocks noGrp="1"/>
          </p:cNvSpPr>
          <p:nvPr>
            <p:ph type="body" sz="quarter" idx="11" hasCustomPrompt="1"/>
          </p:nvPr>
        </p:nvSpPr>
        <p:spPr>
          <a:xfrm>
            <a:off x="2216150" y="4869160"/>
            <a:ext cx="6840538" cy="215444"/>
          </a:xfrm>
          <a:prstGeom prst="rect">
            <a:avLst/>
          </a:prstGeom>
        </p:spPr>
        <p:txBody>
          <a:bodyPr vert="horz" wrap="square" lIns="36000">
            <a:spAutoFit/>
          </a:bodyPr>
          <a:lstStyle>
            <a:lvl1pPr>
              <a:spcBef>
                <a:spcPts val="280"/>
              </a:spcBef>
              <a:spcAft>
                <a:spcPts val="0"/>
              </a:spcAft>
              <a:defRPr sz="1400" b="1">
                <a:solidFill>
                  <a:srgbClr val="FFFFFF"/>
                </a:solidFill>
                <a:latin typeface="Univers for KPMG Light"/>
                <a:cs typeface="Univers for KPMG Light"/>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Subtitle</a:t>
            </a:r>
          </a:p>
        </p:txBody>
      </p:sp>
    </p:spTree>
    <p:extLst>
      <p:ext uri="{BB962C8B-B14F-4D97-AF65-F5344CB8AC3E}">
        <p14:creationId xmlns:p14="http://schemas.microsoft.com/office/powerpoint/2010/main" val="35029433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3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485565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ith sub titl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49313" y="908050"/>
            <a:ext cx="8207376" cy="172355"/>
          </a:xfrm>
          <a:prstGeom prst="rect">
            <a:avLst/>
          </a:prstGeom>
        </p:spPr>
        <p:txBody>
          <a:bodyPr wrap="square" lIns="0" tIns="0" rIns="0" bIns="0" anchor="b" anchorCtr="0">
            <a:spAutoFit/>
          </a:bodyPr>
          <a:lstStyle>
            <a:lvl1pPr>
              <a:lnSpc>
                <a:spcPct val="80000"/>
              </a:lnSpc>
              <a:defRPr b="0">
                <a:solidFill>
                  <a:srgbClr val="00338D"/>
                </a:solidFill>
                <a:latin typeface="Univers for KPMG" panose="020B0603020202020204" pitchFamily="34" charset="0"/>
              </a:defRPr>
            </a:lvl1pPr>
            <a:lvl2pPr>
              <a:defRPr b="0">
                <a:latin typeface="Univers for KPMG" panose="020B0603020202020204" pitchFamily="34" charset="0"/>
              </a:defRPr>
            </a:lvl2pPr>
          </a:lstStyle>
          <a:p>
            <a:pPr lvl="0"/>
            <a:r>
              <a:rPr lang="de-DE" dirty="0" smtClean="0"/>
              <a:t>Sub title </a:t>
            </a:r>
            <a:r>
              <a:rPr lang="de-DE" dirty="0" err="1" smtClean="0"/>
              <a:t>here</a:t>
            </a:r>
            <a:endParaRPr lang="de-DE" dirty="0" smtClean="0"/>
          </a:p>
        </p:txBody>
      </p:sp>
      <p:sp>
        <p:nvSpPr>
          <p:cNvPr id="6"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de-DE" dirty="0" smtClean="0"/>
              <a:t>Titelmasterformat durch Klicken bearbeiten</a:t>
            </a:r>
            <a:endParaRPr lang="en-US" dirty="0"/>
          </a:p>
        </p:txBody>
      </p:sp>
    </p:spTree>
    <p:extLst>
      <p:ext uri="{BB962C8B-B14F-4D97-AF65-F5344CB8AC3E}">
        <p14:creationId xmlns:p14="http://schemas.microsoft.com/office/powerpoint/2010/main" val="2155348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5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9"/>
            </p:custDataLst>
            <p:extLst>
              <p:ext uri="{D42A27DB-BD31-4B8C-83A1-F6EECF244321}">
                <p14:modId xmlns:p14="http://schemas.microsoft.com/office/powerpoint/2010/main" val="9076218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16" name="think-cell Folie" r:id="rId41" imgW="360" imgH="360" progId="TCLayout.ActiveDocument.1">
                  <p:embed/>
                </p:oleObj>
              </mc:Choice>
              <mc:Fallback>
                <p:oleObj name="think-cell Folie" r:id="rId41" imgW="360" imgH="360" progId="TCLayout.ActiveDocument.1">
                  <p:embed/>
                  <p:pic>
                    <p:nvPicPr>
                      <p:cNvPr id="0" name=""/>
                      <p:cNvPicPr/>
                      <p:nvPr/>
                    </p:nvPicPr>
                    <p:blipFill>
                      <a:blip r:embed="rId42"/>
                      <a:stretch>
                        <a:fillRect/>
                      </a:stretch>
                    </p:blipFill>
                    <p:spPr>
                      <a:xfrm>
                        <a:off x="1588" y="1588"/>
                        <a:ext cx="1587" cy="1587"/>
                      </a:xfrm>
                      <a:prstGeom prst="rect">
                        <a:avLst/>
                      </a:prstGeom>
                    </p:spPr>
                  </p:pic>
                </p:oleObj>
              </mc:Fallback>
            </mc:AlternateContent>
          </a:graphicData>
        </a:graphic>
      </p:graphicFrame>
      <p:sp>
        <p:nvSpPr>
          <p:cNvPr id="49" name="Shape 8"/>
          <p:cNvSpPr txBox="1">
            <a:spLocks/>
          </p:cNvSpPr>
          <p:nvPr/>
        </p:nvSpPr>
        <p:spPr>
          <a:xfrm>
            <a:off x="7529300" y="6308726"/>
            <a:ext cx="1527387" cy="260310"/>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Univers for KPMG"/>
                <a:ea typeface="Univers for KPMG"/>
                <a:cs typeface="Univers for KPMG"/>
                <a:sym typeface="Univers for KPMG"/>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rgbClr val="003087"/>
                </a:solidFill>
                <a:latin typeface="Univers for KPMG"/>
                <a:ea typeface="Univers for KPMG"/>
                <a:cs typeface="Univers for KPMG"/>
              </a:rPr>
              <a:pPr algn="r"/>
              <a:t>‹#›</a:t>
            </a:fld>
            <a:endParaRPr lang="en-GB" sz="1000" dirty="0">
              <a:solidFill>
                <a:srgbClr val="003087"/>
              </a:solidFill>
              <a:latin typeface="Univers for KPMG"/>
              <a:ea typeface="Univers for KPMG"/>
              <a:cs typeface="Univers for KPMG"/>
            </a:endParaRPr>
          </a:p>
        </p:txBody>
      </p:sp>
      <p:sp>
        <p:nvSpPr>
          <p:cNvPr id="78" name="Title Placeholder 77"/>
          <p:cNvSpPr>
            <a:spLocks noGrp="1"/>
          </p:cNvSpPr>
          <p:nvPr>
            <p:ph type="title"/>
          </p:nvPr>
        </p:nvSpPr>
        <p:spPr>
          <a:xfrm>
            <a:off x="849314" y="260350"/>
            <a:ext cx="8207374" cy="581698"/>
          </a:xfrm>
          <a:prstGeom prst="rect">
            <a:avLst/>
          </a:prstGeom>
          <a:noFill/>
        </p:spPr>
        <p:txBody>
          <a:bodyPr vert="horz" wrap="square" lIns="0" tIns="0" rIns="0" bIns="0" rtlCol="0" anchor="t" anchorCtr="0">
            <a:sp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3" name="Text Placeholder 2"/>
          <p:cNvSpPr>
            <a:spLocks noGrp="1"/>
          </p:cNvSpPr>
          <p:nvPr>
            <p:ph type="body" idx="1"/>
          </p:nvPr>
        </p:nvSpPr>
        <p:spPr>
          <a:xfrm>
            <a:off x="849313" y="1341438"/>
            <a:ext cx="8207375" cy="4608512"/>
          </a:xfrm>
          <a:prstGeom prst="rect">
            <a:avLst/>
          </a:prstGeom>
        </p:spPr>
        <p:txBody>
          <a:bodyPr vert="horz" lIns="0" tIns="0" rIns="0" bIns="0" rtlCol="0">
            <a:noAutofit/>
          </a:bodyPr>
          <a:lstStyle/>
          <a:p>
            <a:pPr lvl="0"/>
            <a:r>
              <a:rPr lang="en-GB" dirty="0" err="1" smtClean="0"/>
              <a:t>Textmasterformat</a:t>
            </a:r>
            <a:r>
              <a:rPr lang="en-GB" dirty="0" smtClean="0"/>
              <a:t> </a:t>
            </a:r>
            <a:r>
              <a:rPr lang="en-GB" dirty="0" err="1" smtClean="0"/>
              <a:t>bearbeiten</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smtClean="0"/>
          </a:p>
        </p:txBody>
      </p:sp>
      <p:pic>
        <p:nvPicPr>
          <p:cNvPr id="9" name="Grafik 8"/>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bwMode="black">
          <a:xfrm>
            <a:off x="849313" y="6308873"/>
            <a:ext cx="504000" cy="202132"/>
          </a:xfrm>
          <a:prstGeom prst="rect">
            <a:avLst/>
          </a:prstGeom>
        </p:spPr>
      </p:pic>
      <p:sp>
        <p:nvSpPr>
          <p:cNvPr id="77" name="Shape 36"/>
          <p:cNvSpPr/>
          <p:nvPr>
            <p:custDataLst>
              <p:tags r:id="rId40"/>
            </p:custDataLst>
          </p:nvPr>
        </p:nvSpPr>
        <p:spPr>
          <a:xfrm>
            <a:off x="1856656" y="6308725"/>
            <a:ext cx="6696745" cy="3605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lvl="0">
              <a:defRPr sz="1800">
                <a:solidFill>
                  <a:srgbClr val="000000"/>
                </a:solidFill>
              </a:defRPr>
            </a:pPr>
            <a:r>
              <a:rPr lang="en-GB" sz="600" dirty="0" smtClean="0">
                <a:solidFill>
                  <a:schemeClr val="tx1">
                    <a:lumMod val="65000"/>
                    <a:lumOff val="35000"/>
                  </a:schemeClr>
                </a:solidFill>
                <a:latin typeface="Univers for KPMG Light"/>
                <a:ea typeface="Univers for KPMG Light"/>
                <a:cs typeface="Univers for KPMG Light"/>
              </a:rPr>
              <a:t>© 2016 KPMG AG </a:t>
            </a:r>
            <a:r>
              <a:rPr lang="en-GB" sz="600" dirty="0" err="1" smtClean="0">
                <a:solidFill>
                  <a:schemeClr val="tx1">
                    <a:lumMod val="65000"/>
                    <a:lumOff val="35000"/>
                  </a:schemeClr>
                </a:solidFill>
                <a:latin typeface="Univers for KPMG Light"/>
                <a:ea typeface="Univers for KPMG Light"/>
                <a:cs typeface="Univers for KPMG Light"/>
              </a:rPr>
              <a:t>Wirtschaftsprüfungsgesellschaft</a:t>
            </a:r>
            <a:r>
              <a:rPr lang="en-GB" sz="600" dirty="0" smtClean="0">
                <a:solidFill>
                  <a:schemeClr val="tx1">
                    <a:lumMod val="65000"/>
                    <a:lumOff val="35000"/>
                  </a:schemeClr>
                </a:solidFill>
                <a:latin typeface="Univers for KPMG Light"/>
                <a:ea typeface="Univers for KPMG Light"/>
                <a:cs typeface="Univers for KPMG Light"/>
              </a:rPr>
              <a:t>, a member firm of the KPMG network of independent member firms affiliated with KPMG International Cooperative (“KPMG International”), a Swiss entity. All rights reserved. The name KPMG and the logo are registered trademarks of KPMG International.</a:t>
            </a:r>
          </a:p>
        </p:txBody>
      </p:sp>
    </p:spTree>
  </p:cSld>
  <p:clrMap bg1="lt1" tx1="dk1" bg2="lt2" tx2="dk2" accent1="accent1" accent2="accent2" accent3="accent3" accent4="accent4" accent5="accent5" accent6="accent6" hlink="hlink" folHlink="folHlink"/>
  <p:sldLayoutIdLst>
    <p:sldLayoutId id="2147483736" r:id="rId1"/>
    <p:sldLayoutId id="2147483726" r:id="rId2"/>
    <p:sldLayoutId id="2147483767" r:id="rId3"/>
    <p:sldLayoutId id="2147483768" r:id="rId4"/>
    <p:sldLayoutId id="2147483769" r:id="rId5"/>
    <p:sldLayoutId id="2147483770" r:id="rId6"/>
    <p:sldLayoutId id="2147483773" r:id="rId7"/>
    <p:sldLayoutId id="2147483765" r:id="rId8"/>
    <p:sldLayoutId id="2147483772" r:id="rId9"/>
    <p:sldLayoutId id="2147483738" r:id="rId10"/>
    <p:sldLayoutId id="2147483668" r:id="rId11"/>
    <p:sldLayoutId id="2147483771" r:id="rId12"/>
    <p:sldLayoutId id="2147483739" r:id="rId13"/>
    <p:sldLayoutId id="2147483715" r:id="rId14"/>
    <p:sldLayoutId id="2147483776" r:id="rId15"/>
    <p:sldLayoutId id="2147483775" r:id="rId16"/>
    <p:sldLayoutId id="2147483669" r:id="rId17"/>
    <p:sldLayoutId id="2147483778" r:id="rId18"/>
    <p:sldLayoutId id="2147483777" r:id="rId19"/>
    <p:sldLayoutId id="2147483716" r:id="rId20"/>
    <p:sldLayoutId id="2147483722" r:id="rId21"/>
    <p:sldLayoutId id="2147483670" r:id="rId22"/>
    <p:sldLayoutId id="2147483718" r:id="rId23"/>
    <p:sldLayoutId id="2147483717" r:id="rId24"/>
    <p:sldLayoutId id="2147483721" r:id="rId25"/>
    <p:sldLayoutId id="2147483719" r:id="rId26"/>
    <p:sldLayoutId id="2147483720" r:id="rId27"/>
    <p:sldLayoutId id="2147483759" r:id="rId28"/>
    <p:sldLayoutId id="2147483758" r:id="rId29"/>
    <p:sldLayoutId id="2147483760" r:id="rId30"/>
    <p:sldLayoutId id="2147483762" r:id="rId31"/>
    <p:sldLayoutId id="2147483761" r:id="rId32"/>
    <p:sldLayoutId id="2147483774" r:id="rId33"/>
    <p:sldLayoutId id="2147483764" r:id="rId34"/>
    <p:sldLayoutId id="2147483784" r:id="rId35"/>
    <p:sldLayoutId id="2147483786" r:id="rId36"/>
  </p:sldLayoutIdLst>
  <p:timing>
    <p:tnLst>
      <p:par>
        <p:cTn id="1" dur="indefinite" restart="never" nodeType="tmRoot"/>
      </p:par>
    </p:tnLst>
  </p:timing>
  <p:hf sldNum="0" hdr="0" dt="0"/>
  <p:txStyles>
    <p:titleStyle>
      <a:lvl1pPr eaLnBrk="1" hangingPunct="1">
        <a:lnSpc>
          <a:spcPct val="70000"/>
        </a:lnSpc>
        <a:defRPr sz="5400" b="0" i="0" spc="50" baseline="0">
          <a:solidFill>
            <a:srgbClr val="00338D"/>
          </a:solidFill>
          <a:latin typeface="KPMG Light" panose="020B0403030202040204" pitchFamily="34" charset="0"/>
          <a:cs typeface="KPMG Light" panose="020B0403030202040204" pitchFamily="34" charset="0"/>
        </a:defRPr>
      </a:lvl1pPr>
    </p:titleStyle>
    <p:bodyStyle>
      <a:lvl1pPr eaLnBrk="1" hangingPunct="1">
        <a:spcAft>
          <a:spcPts val="600"/>
        </a:spcAft>
        <a:defRPr sz="1400" b="1" i="0">
          <a:solidFill>
            <a:srgbClr val="00338D"/>
          </a:solidFill>
          <a:latin typeface="+mn-lt"/>
          <a:cs typeface="Univers for KPMG" panose="020B0603020202020204" pitchFamily="34" charset="0"/>
        </a:defRPr>
      </a:lvl1pPr>
      <a:lvl2pPr marL="0" indent="0" eaLnBrk="1" hangingPunct="1">
        <a:spcAft>
          <a:spcPts val="600"/>
        </a:spcAft>
        <a:buFontTx/>
        <a:buNone/>
        <a:defRPr sz="1400" b="0" i="0">
          <a:solidFill>
            <a:srgbClr val="00338D"/>
          </a:solidFill>
          <a:latin typeface="+mn-lt"/>
          <a:cs typeface="Univers for KPMG" panose="020B0603020202020204" pitchFamily="34" charset="0"/>
        </a:defRPr>
      </a:lvl2pPr>
      <a:lvl3pPr marL="288000" indent="-288000" algn="l" eaLnBrk="1" hangingPunct="1">
        <a:spcAft>
          <a:spcPts val="600"/>
        </a:spcAft>
        <a:buClrTx/>
        <a:buFont typeface="Univers for KPMG Light" panose="020B0403020202020204" pitchFamily="34" charset="0"/>
        <a:buChar char="—"/>
        <a:defRPr sz="1400" b="0" i="0">
          <a:solidFill>
            <a:srgbClr val="00338D"/>
          </a:solidFill>
          <a:latin typeface="+mn-lt"/>
          <a:cs typeface="Univers for KPMG" panose="020B0603020202020204" pitchFamily="34" charset="0"/>
        </a:defRPr>
      </a:lvl3pPr>
      <a:lvl4pPr marL="432000" indent="-144000" algn="l" eaLnBrk="1" hangingPunct="1">
        <a:spcAft>
          <a:spcPts val="600"/>
        </a:spcAft>
        <a:buFont typeface="Univers for KPMG Light" panose="020B0403020202020204" pitchFamily="34" charset="0"/>
        <a:buChar char="-"/>
        <a:defRPr sz="1400" b="0" i="0">
          <a:solidFill>
            <a:srgbClr val="00338D"/>
          </a:solidFill>
          <a:latin typeface="+mn-lt"/>
          <a:cs typeface="Univers for KPMG" panose="020B0603020202020204" pitchFamily="34" charset="0"/>
        </a:defRPr>
      </a:lvl4pPr>
      <a:lvl5pPr marL="720000" indent="-288000" algn="l" eaLnBrk="1" hangingPunct="1">
        <a:spcAft>
          <a:spcPts val="600"/>
        </a:spcAft>
        <a:buFont typeface="Univers for KPMG Light" panose="020B0403020202020204" pitchFamily="34" charset="0"/>
        <a:buChar char="—"/>
        <a:defRPr sz="1400" b="0" i="0">
          <a:solidFill>
            <a:srgbClr val="00338D"/>
          </a:solidFill>
          <a:latin typeface="+mn-lt"/>
          <a:cs typeface="Univers for KPMG" panose="020B0603020202020204" pitchFamily="34" charset="0"/>
        </a:defRPr>
      </a:lvl5pPr>
      <a:lvl6pPr marL="864000" indent="-144000" algn="l" eaLnBrk="1" hangingPunct="1">
        <a:spcAft>
          <a:spcPts val="600"/>
        </a:spcAft>
        <a:buFont typeface="Univers for KPMG Light" panose="020B0403020202020204" pitchFamily="34" charset="0"/>
        <a:buChar char="-"/>
        <a:defRPr sz="1400" baseline="0">
          <a:solidFill>
            <a:srgbClr val="00338D"/>
          </a:solidFill>
          <a:latin typeface="+mn-lt"/>
        </a:defRPr>
      </a:lvl6pPr>
      <a:lvl7pPr marL="1152000" indent="-288000" algn="l" eaLnBrk="1" hangingPunct="1">
        <a:spcAft>
          <a:spcPts val="600"/>
        </a:spcAft>
        <a:buFont typeface="Univers for KPMG Light" panose="020B0403020202020204" pitchFamily="34" charset="0"/>
        <a:buChar char="—"/>
        <a:defRPr sz="1400">
          <a:solidFill>
            <a:srgbClr val="00338D"/>
          </a:solidFill>
          <a:latin typeface="+mn-lt"/>
        </a:defRPr>
      </a:lvl7pPr>
      <a:lvl8pPr marL="1296000" indent="-144000" algn="l" eaLnBrk="1" hangingPunct="1">
        <a:spcAft>
          <a:spcPts val="600"/>
        </a:spcAft>
        <a:buFont typeface="Univers for KPMG Light" panose="020B0403020202020204" pitchFamily="34" charset="0"/>
        <a:buChar char="-"/>
        <a:defRPr sz="1400">
          <a:solidFill>
            <a:srgbClr val="00338D"/>
          </a:solidFill>
          <a:latin typeface="+mn-lt"/>
        </a:defRPr>
      </a:lvl8pPr>
      <a:lvl9pPr marL="1584000" indent="-288000" algn="l" eaLnBrk="1" hangingPunct="1">
        <a:spcAft>
          <a:spcPts val="600"/>
        </a:spcAft>
        <a:buFont typeface="Univers for KPMG Light" panose="020B0403020202020204" pitchFamily="34" charset="0"/>
        <a:buChar char="—"/>
        <a:defRPr sz="1400">
          <a:solidFill>
            <a:srgbClr val="00338D"/>
          </a:solidFill>
          <a:latin typeface="+mn-lt"/>
        </a:defRPr>
      </a:lvl9pPr>
    </p:bodyStyle>
    <p:otherStyle/>
  </p:txStyles>
  <p:extLst mod="1">
    <p:ext uri="{27BBF7A9-308A-43DC-89C8-2F10F3537804}">
      <p15:sldGuideLst xmlns:p15="http://schemas.microsoft.com/office/powerpoint/2012/main">
        <p15:guide id="1" orient="horz" pos="663" userDrawn="1">
          <p15:clr>
            <a:srgbClr val="F26B43"/>
          </p15:clr>
        </p15:guide>
        <p15:guide id="2" pos="535" userDrawn="1">
          <p15:clr>
            <a:srgbClr val="F26B43"/>
          </p15:clr>
        </p15:guide>
        <p15:guide id="3" pos="5705" userDrawn="1">
          <p15:clr>
            <a:srgbClr val="F26B43"/>
          </p15:clr>
        </p15:guide>
        <p15:guide id="4" orient="horz" pos="527" userDrawn="1">
          <p15:clr>
            <a:srgbClr val="F26B43"/>
          </p15:clr>
        </p15:guide>
        <p15:guide id="5" orient="horz" pos="845" userDrawn="1">
          <p15:clr>
            <a:srgbClr val="F26B43"/>
          </p15:clr>
        </p15:guide>
        <p15:guide id="6" orient="horz" pos="3748" userDrawn="1">
          <p15:clr>
            <a:srgbClr val="F26B43"/>
          </p15:clr>
        </p15:guide>
        <p15:guide id="7" pos="3029" userDrawn="1">
          <p15:clr>
            <a:srgbClr val="F26B43"/>
          </p15:clr>
        </p15:guide>
        <p15:guide id="8" pos="3211" userDrawn="1">
          <p15:clr>
            <a:srgbClr val="F26B43"/>
          </p15:clr>
        </p15:guide>
        <p15:guide id="9" orient="horz" pos="3974" userDrawn="1">
          <p15:clr>
            <a:srgbClr val="F26B43"/>
          </p15:clr>
        </p15:guide>
        <p15:guide id="10" orient="horz" pos="1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kpmgspectrum.com/pro-operating-traction.html" TargetMode="External"/><Relationship Id="rId3" Type="http://schemas.openxmlformats.org/officeDocument/2006/relationships/image" Target="../media/image12.png"/><Relationship Id="rId7" Type="http://schemas.openxmlformats.org/officeDocument/2006/relationships/image" Target="../media/image16.wmf"/><Relationship Id="rId2" Type="http://schemas.openxmlformats.org/officeDocument/2006/relationships/image" Target="../media/image11.jpe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5"/>
          <p:cNvSpPr/>
          <p:nvPr/>
        </p:nvSpPr>
        <p:spPr>
          <a:xfrm>
            <a:off x="987366" y="1779793"/>
            <a:ext cx="8645584" cy="531386"/>
          </a:xfrm>
          <a:prstGeom prst="rect">
            <a:avLst/>
          </a:prstGeom>
          <a:solidFill>
            <a:srgbClr val="00338D"/>
          </a:solidFill>
          <a:ln>
            <a:noFill/>
          </a:ln>
        </p:spPr>
        <p:style>
          <a:lnRef idx="3">
            <a:schemeClr val="lt1"/>
          </a:lnRef>
          <a:fillRef idx="1">
            <a:schemeClr val="accent3"/>
          </a:fillRef>
          <a:effectRef idx="1">
            <a:schemeClr val="accent3"/>
          </a:effectRef>
          <a:fontRef idx="minor">
            <a:schemeClr val="lt1"/>
          </a:fontRef>
        </p:style>
        <p:txBody>
          <a:bodyPr lIns="144000" rIns="45720" rtlCol="0" anchor="ctr"/>
          <a:lstStyle/>
          <a:p>
            <a:r>
              <a:rPr lang="en-GB" sz="1600" dirty="0" smtClean="0">
                <a:solidFill>
                  <a:schemeClr val="bg1"/>
                </a:solidFill>
              </a:rPr>
              <a:t>KPMG-Cloud </a:t>
            </a:r>
            <a:r>
              <a:rPr lang="en-GB" sz="1600" dirty="0" smtClean="0"/>
              <a:t>for fast, secure and mobile access to project data</a:t>
            </a:r>
            <a:endParaRPr lang="en-GB" sz="1600" dirty="0">
              <a:solidFill>
                <a:schemeClr val="bg1"/>
              </a:solidFill>
            </a:endParaRPr>
          </a:p>
        </p:txBody>
      </p:sp>
      <p:sp>
        <p:nvSpPr>
          <p:cNvPr id="2" name="Titel 1"/>
          <p:cNvSpPr>
            <a:spLocks noGrp="1"/>
          </p:cNvSpPr>
          <p:nvPr>
            <p:ph type="title"/>
          </p:nvPr>
        </p:nvSpPr>
        <p:spPr>
          <a:xfrm>
            <a:off x="273050" y="260350"/>
            <a:ext cx="9359900" cy="517065"/>
          </a:xfrm>
        </p:spPr>
        <p:txBody>
          <a:bodyPr/>
          <a:lstStyle/>
          <a:p>
            <a:r>
              <a:rPr lang="en-GB" sz="4800" dirty="0" smtClean="0"/>
              <a:t>Project delivery with KPMG-TrAction</a:t>
            </a:r>
            <a:endParaRPr lang="en-GB" sz="4800" dirty="0"/>
          </a:p>
        </p:txBody>
      </p:sp>
      <p:pic>
        <p:nvPicPr>
          <p:cNvPr id="43" name="Grafik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138" y="1799566"/>
            <a:ext cx="467258" cy="467258"/>
          </a:xfrm>
          <a:prstGeom prst="rect">
            <a:avLst/>
          </a:prstGeom>
        </p:spPr>
      </p:pic>
      <p:pic>
        <p:nvPicPr>
          <p:cNvPr id="47" name="Grafik 46"/>
          <p:cNvPicPr>
            <a:picLocks noChangeAspect="1"/>
          </p:cNvPicPr>
          <p:nvPr/>
        </p:nvPicPr>
        <p:blipFill>
          <a:blip r:embed="rId3"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374632" y="2536015"/>
            <a:ext cx="457194" cy="457194"/>
          </a:xfrm>
          <a:prstGeom prst="rect">
            <a:avLst/>
          </a:prstGeom>
        </p:spPr>
      </p:pic>
      <p:sp>
        <p:nvSpPr>
          <p:cNvPr id="48" name="Rectangle 5"/>
          <p:cNvSpPr/>
          <p:nvPr/>
        </p:nvSpPr>
        <p:spPr>
          <a:xfrm>
            <a:off x="980921" y="2506850"/>
            <a:ext cx="8652029" cy="531386"/>
          </a:xfrm>
          <a:prstGeom prst="rect">
            <a:avLst/>
          </a:prstGeom>
          <a:solidFill>
            <a:srgbClr val="9E3039"/>
          </a:solidFill>
          <a:ln>
            <a:noFill/>
          </a:ln>
        </p:spPr>
        <p:style>
          <a:lnRef idx="3">
            <a:schemeClr val="lt1"/>
          </a:lnRef>
          <a:fillRef idx="1">
            <a:schemeClr val="accent3"/>
          </a:fillRef>
          <a:effectRef idx="1">
            <a:schemeClr val="accent3"/>
          </a:effectRef>
          <a:fontRef idx="minor">
            <a:schemeClr val="lt1"/>
          </a:fontRef>
        </p:style>
        <p:txBody>
          <a:bodyPr lIns="144000" rIns="45720" rtlCol="0" anchor="ctr"/>
          <a:lstStyle/>
          <a:p>
            <a:r>
              <a:rPr lang="en-GB" sz="1600" dirty="0" smtClean="0">
                <a:solidFill>
                  <a:schemeClr val="bg1"/>
                </a:solidFill>
              </a:rPr>
              <a:t>One system for project planning, management as well as cost and effect tracking</a:t>
            </a:r>
            <a:endParaRPr lang="en-GB" sz="1600" dirty="0">
              <a:solidFill>
                <a:schemeClr val="bg1"/>
              </a:solidFill>
            </a:endParaRPr>
          </a:p>
        </p:txBody>
      </p:sp>
      <p:pic>
        <p:nvPicPr>
          <p:cNvPr id="49" name="Grafik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292" y="3286583"/>
            <a:ext cx="441655" cy="441655"/>
          </a:xfrm>
          <a:prstGeom prst="rect">
            <a:avLst/>
          </a:prstGeom>
        </p:spPr>
      </p:pic>
      <p:sp>
        <p:nvSpPr>
          <p:cNvPr id="50" name="Rectangle 5"/>
          <p:cNvSpPr/>
          <p:nvPr/>
        </p:nvSpPr>
        <p:spPr>
          <a:xfrm>
            <a:off x="980921" y="3233907"/>
            <a:ext cx="8652029" cy="531386"/>
          </a:xfrm>
          <a:prstGeom prst="rect">
            <a:avLst/>
          </a:prstGeom>
          <a:solidFill>
            <a:srgbClr val="F0F0F0"/>
          </a:solidFill>
          <a:ln>
            <a:noFill/>
          </a:ln>
        </p:spPr>
        <p:style>
          <a:lnRef idx="3">
            <a:schemeClr val="lt1"/>
          </a:lnRef>
          <a:fillRef idx="1">
            <a:schemeClr val="accent3"/>
          </a:fillRef>
          <a:effectRef idx="1">
            <a:schemeClr val="accent3"/>
          </a:effectRef>
          <a:fontRef idx="minor">
            <a:schemeClr val="lt1"/>
          </a:fontRef>
        </p:style>
        <p:txBody>
          <a:bodyPr lIns="144000" rIns="45720" rtlCol="0" anchor="ctr"/>
          <a:lstStyle/>
          <a:p>
            <a:r>
              <a:rPr lang="en-GB" sz="1600" dirty="0" smtClean="0">
                <a:solidFill>
                  <a:schemeClr val="tx1"/>
                </a:solidFill>
              </a:rPr>
              <a:t>One platform for status reporting, decision making and risk management</a:t>
            </a:r>
            <a:endParaRPr lang="en-GB" sz="1600" dirty="0">
              <a:solidFill>
                <a:schemeClr val="tx1"/>
              </a:solidFill>
            </a:endParaRPr>
          </a:p>
        </p:txBody>
      </p:sp>
      <p:sp>
        <p:nvSpPr>
          <p:cNvPr id="53" name="Rectangle 5"/>
          <p:cNvSpPr/>
          <p:nvPr/>
        </p:nvSpPr>
        <p:spPr>
          <a:xfrm>
            <a:off x="980921" y="3960964"/>
            <a:ext cx="8652029" cy="531386"/>
          </a:xfrm>
          <a:prstGeom prst="rect">
            <a:avLst/>
          </a:prstGeom>
          <a:solidFill>
            <a:srgbClr val="F0F0F0"/>
          </a:solidFill>
          <a:ln>
            <a:noFill/>
          </a:ln>
        </p:spPr>
        <p:style>
          <a:lnRef idx="3">
            <a:schemeClr val="lt1"/>
          </a:lnRef>
          <a:fillRef idx="1">
            <a:schemeClr val="accent3"/>
          </a:fillRef>
          <a:effectRef idx="1">
            <a:schemeClr val="accent3"/>
          </a:effectRef>
          <a:fontRef idx="minor">
            <a:schemeClr val="lt1"/>
          </a:fontRef>
        </p:style>
        <p:txBody>
          <a:bodyPr lIns="144000" rIns="45720" rtlCol="0" anchor="ctr"/>
          <a:lstStyle/>
          <a:p>
            <a:r>
              <a:rPr lang="en-GB" sz="1600" dirty="0" smtClean="0">
                <a:solidFill>
                  <a:schemeClr val="tx1"/>
                </a:solidFill>
              </a:rPr>
              <a:t>Status reports on a click, data import and export, project documentation</a:t>
            </a:r>
            <a:endParaRPr lang="en-GB" sz="1600" dirty="0">
              <a:solidFill>
                <a:schemeClr val="tx1"/>
              </a:solidFill>
            </a:endParaRPr>
          </a:p>
        </p:txBody>
      </p:sp>
      <p:sp>
        <p:nvSpPr>
          <p:cNvPr id="54" name="Rectangle 5"/>
          <p:cNvSpPr/>
          <p:nvPr/>
        </p:nvSpPr>
        <p:spPr>
          <a:xfrm>
            <a:off x="980921" y="5415080"/>
            <a:ext cx="8652029" cy="531386"/>
          </a:xfrm>
          <a:prstGeom prst="rect">
            <a:avLst/>
          </a:prstGeom>
          <a:solidFill>
            <a:srgbClr val="666666"/>
          </a:solidFill>
          <a:ln>
            <a:noFill/>
          </a:ln>
        </p:spPr>
        <p:style>
          <a:lnRef idx="3">
            <a:schemeClr val="lt1"/>
          </a:lnRef>
          <a:fillRef idx="1">
            <a:schemeClr val="accent3"/>
          </a:fillRef>
          <a:effectRef idx="1">
            <a:schemeClr val="accent3"/>
          </a:effectRef>
          <a:fontRef idx="minor">
            <a:schemeClr val="lt1"/>
          </a:fontRef>
        </p:style>
        <p:txBody>
          <a:bodyPr lIns="144000" rIns="45720" rtlCol="0" anchor="ctr"/>
          <a:lstStyle/>
          <a:p>
            <a:r>
              <a:rPr lang="en-GB" sz="1600" dirty="0" smtClean="0">
                <a:solidFill>
                  <a:schemeClr val="bg1"/>
                </a:solidFill>
              </a:rPr>
              <a:t>Minimal training need - </a:t>
            </a:r>
            <a:r>
              <a:rPr lang="en-GB" sz="1600" dirty="0">
                <a:solidFill>
                  <a:schemeClr val="bg1"/>
                </a:solidFill>
              </a:rPr>
              <a:t>1h online training for </a:t>
            </a:r>
            <a:r>
              <a:rPr lang="en-GB" sz="1600" dirty="0" smtClean="0">
                <a:solidFill>
                  <a:schemeClr val="bg1"/>
                </a:solidFill>
              </a:rPr>
              <a:t>project members</a:t>
            </a:r>
            <a:endParaRPr lang="en-GB" sz="1600" dirty="0">
              <a:solidFill>
                <a:schemeClr val="bg1"/>
              </a:solidFill>
            </a:endParaRPr>
          </a:p>
        </p:txBody>
      </p:sp>
      <p:pic>
        <p:nvPicPr>
          <p:cNvPr id="55" name="Grafik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720" y="4706964"/>
            <a:ext cx="507600" cy="534160"/>
          </a:xfrm>
          <a:prstGeom prst="rect">
            <a:avLst/>
          </a:prstGeom>
        </p:spPr>
      </p:pic>
      <p:sp>
        <p:nvSpPr>
          <p:cNvPr id="56" name="Rectangle 5"/>
          <p:cNvSpPr/>
          <p:nvPr/>
        </p:nvSpPr>
        <p:spPr>
          <a:xfrm>
            <a:off x="980921" y="4688021"/>
            <a:ext cx="8652029" cy="531386"/>
          </a:xfrm>
          <a:prstGeom prst="rect">
            <a:avLst/>
          </a:prstGeom>
          <a:solidFill>
            <a:srgbClr val="666666"/>
          </a:solidFill>
          <a:ln>
            <a:noFill/>
          </a:ln>
        </p:spPr>
        <p:style>
          <a:lnRef idx="3">
            <a:schemeClr val="lt1"/>
          </a:lnRef>
          <a:fillRef idx="1">
            <a:schemeClr val="accent3"/>
          </a:fillRef>
          <a:effectRef idx="1">
            <a:schemeClr val="accent3"/>
          </a:effectRef>
          <a:fontRef idx="minor">
            <a:schemeClr val="lt1"/>
          </a:fontRef>
        </p:style>
        <p:txBody>
          <a:bodyPr lIns="144000" rIns="45720" rtlCol="0" anchor="ctr"/>
          <a:lstStyle/>
          <a:p>
            <a:r>
              <a:rPr lang="en-GB" sz="1600" dirty="0" smtClean="0">
                <a:solidFill>
                  <a:schemeClr val="bg1"/>
                </a:solidFill>
              </a:rPr>
              <a:t>Easy transfer </a:t>
            </a:r>
            <a:r>
              <a:rPr lang="en-GB" sz="1600" dirty="0" smtClean="0"/>
              <a:t>of best practice to other divisions or locations</a:t>
            </a:r>
            <a:endParaRPr lang="en-GB" sz="1600" dirty="0">
              <a:solidFill>
                <a:schemeClr val="bg1"/>
              </a:solidFill>
            </a:endParaRPr>
          </a:p>
        </p:txBody>
      </p:sp>
      <p:pic>
        <p:nvPicPr>
          <p:cNvPr id="60" name="Grafik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9679" y="1072832"/>
            <a:ext cx="508888" cy="534492"/>
          </a:xfrm>
          <a:prstGeom prst="rect">
            <a:avLst/>
          </a:prstGeom>
        </p:spPr>
      </p:pic>
      <p:sp>
        <p:nvSpPr>
          <p:cNvPr id="61" name="Rectangle 5"/>
          <p:cNvSpPr/>
          <p:nvPr/>
        </p:nvSpPr>
        <p:spPr>
          <a:xfrm>
            <a:off x="987366" y="1052736"/>
            <a:ext cx="8645584" cy="531386"/>
          </a:xfrm>
          <a:prstGeom prst="rect">
            <a:avLst/>
          </a:prstGeom>
          <a:solidFill>
            <a:srgbClr val="00338D"/>
          </a:solidFill>
          <a:ln>
            <a:noFill/>
          </a:ln>
        </p:spPr>
        <p:style>
          <a:lnRef idx="3">
            <a:schemeClr val="lt1"/>
          </a:lnRef>
          <a:fillRef idx="1">
            <a:schemeClr val="accent3"/>
          </a:fillRef>
          <a:effectRef idx="1">
            <a:schemeClr val="accent3"/>
          </a:effectRef>
          <a:fontRef idx="minor">
            <a:schemeClr val="lt1"/>
          </a:fontRef>
        </p:style>
        <p:txBody>
          <a:bodyPr lIns="144000" rIns="45720" rtlCol="0" anchor="ctr"/>
          <a:lstStyle/>
          <a:p>
            <a:r>
              <a:rPr lang="en-GB" sz="1600" dirty="0" smtClean="0">
                <a:solidFill>
                  <a:schemeClr val="bg1"/>
                </a:solidFill>
              </a:rPr>
              <a:t>Your portfolio (subsidiaries/divisions), your programmes and projects at a glance </a:t>
            </a:r>
            <a:endParaRPr lang="en-GB" sz="1600" dirty="0">
              <a:solidFill>
                <a:schemeClr val="bg1"/>
              </a:solidFill>
            </a:endParaRPr>
          </a:p>
        </p:txBody>
      </p:sp>
      <p:pic>
        <p:nvPicPr>
          <p:cNvPr id="18" name="Grafik 17"/>
          <p:cNvPicPr>
            <a:picLocks noChangeAspect="1"/>
          </p:cNvPicPr>
          <p:nvPr/>
        </p:nvPicPr>
        <p:blipFill>
          <a:blip r:embed="rId7"/>
          <a:stretch>
            <a:fillRect/>
          </a:stretch>
        </p:blipFill>
        <p:spPr>
          <a:xfrm>
            <a:off x="364584" y="5497136"/>
            <a:ext cx="452445" cy="343083"/>
          </a:xfrm>
          <a:prstGeom prst="rect">
            <a:avLst/>
          </a:prstGeom>
        </p:spPr>
      </p:pic>
      <p:grpSp>
        <p:nvGrpSpPr>
          <p:cNvPr id="19" name="Gruppieren 18"/>
          <p:cNvGrpSpPr>
            <a:grpSpLocks noChangeAspect="1"/>
          </p:cNvGrpSpPr>
          <p:nvPr/>
        </p:nvGrpSpPr>
        <p:grpSpPr>
          <a:xfrm>
            <a:off x="432259" y="4048606"/>
            <a:ext cx="324181" cy="400273"/>
            <a:chOff x="6096000" y="265369"/>
            <a:chExt cx="2317750" cy="2655631"/>
          </a:xfrm>
        </p:grpSpPr>
        <p:sp>
          <p:nvSpPr>
            <p:cNvPr id="20" name="Rechteck 19"/>
            <p:cNvSpPr/>
            <p:nvPr/>
          </p:nvSpPr>
          <p:spPr>
            <a:xfrm>
              <a:off x="6096000" y="265369"/>
              <a:ext cx="2012576" cy="243749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1" name="Gerader Verbinder 20"/>
            <p:cNvCxnSpPr/>
            <p:nvPr/>
          </p:nvCxnSpPr>
          <p:spPr>
            <a:xfrm>
              <a:off x="6441141" y="712694"/>
              <a:ext cx="141194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6441141" y="1129553"/>
              <a:ext cx="141194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Freihandform 22"/>
            <p:cNvSpPr/>
            <p:nvPr/>
          </p:nvSpPr>
          <p:spPr>
            <a:xfrm>
              <a:off x="6470650" y="590550"/>
              <a:ext cx="1943100" cy="2330450"/>
            </a:xfrm>
            <a:custGeom>
              <a:avLst/>
              <a:gdLst>
                <a:gd name="connsiteX0" fmla="*/ 1746250 w 1943100"/>
                <a:gd name="connsiteY0" fmla="*/ 0 h 2330450"/>
                <a:gd name="connsiteX1" fmla="*/ 1943100 w 1943100"/>
                <a:gd name="connsiteY1" fmla="*/ 0 h 2330450"/>
                <a:gd name="connsiteX2" fmla="*/ 1943100 w 1943100"/>
                <a:gd name="connsiteY2" fmla="*/ 2330450 h 2330450"/>
                <a:gd name="connsiteX3" fmla="*/ 0 w 1943100"/>
                <a:gd name="connsiteY3" fmla="*/ 2330450 h 2330450"/>
                <a:gd name="connsiteX4" fmla="*/ 0 w 1943100"/>
                <a:gd name="connsiteY4" fmla="*/ 2209800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100" h="2330450">
                  <a:moveTo>
                    <a:pt x="1746250" y="0"/>
                  </a:moveTo>
                  <a:lnTo>
                    <a:pt x="1943100" y="0"/>
                  </a:lnTo>
                  <a:lnTo>
                    <a:pt x="1943100" y="2330450"/>
                  </a:lnTo>
                  <a:lnTo>
                    <a:pt x="0" y="2330450"/>
                  </a:lnTo>
                  <a:lnTo>
                    <a:pt x="0" y="2209800"/>
                  </a:lnTo>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Freihandform 23"/>
            <p:cNvSpPr/>
            <p:nvPr/>
          </p:nvSpPr>
          <p:spPr>
            <a:xfrm>
              <a:off x="6451600" y="1543050"/>
              <a:ext cx="1308100" cy="654050"/>
            </a:xfrm>
            <a:custGeom>
              <a:avLst/>
              <a:gdLst>
                <a:gd name="connsiteX0" fmla="*/ 0 w 1308100"/>
                <a:gd name="connsiteY0" fmla="*/ 285750 h 654050"/>
                <a:gd name="connsiteX1" fmla="*/ 425450 w 1308100"/>
                <a:gd name="connsiteY1" fmla="*/ 654050 h 654050"/>
                <a:gd name="connsiteX2" fmla="*/ 844550 w 1308100"/>
                <a:gd name="connsiteY2" fmla="*/ 0 h 654050"/>
                <a:gd name="connsiteX3" fmla="*/ 1308100 w 1308100"/>
                <a:gd name="connsiteY3" fmla="*/ 279400 h 654050"/>
              </a:gdLst>
              <a:ahLst/>
              <a:cxnLst>
                <a:cxn ang="0">
                  <a:pos x="connsiteX0" y="connsiteY0"/>
                </a:cxn>
                <a:cxn ang="0">
                  <a:pos x="connsiteX1" y="connsiteY1"/>
                </a:cxn>
                <a:cxn ang="0">
                  <a:pos x="connsiteX2" y="connsiteY2"/>
                </a:cxn>
                <a:cxn ang="0">
                  <a:pos x="connsiteX3" y="connsiteY3"/>
                </a:cxn>
              </a:cxnLst>
              <a:rect l="l" t="t" r="r" b="b"/>
              <a:pathLst>
                <a:path w="1308100" h="654050">
                  <a:moveTo>
                    <a:pt x="0" y="285750"/>
                  </a:moveTo>
                  <a:lnTo>
                    <a:pt x="425450" y="654050"/>
                  </a:lnTo>
                  <a:lnTo>
                    <a:pt x="844550" y="0"/>
                  </a:lnTo>
                  <a:lnTo>
                    <a:pt x="1308100" y="279400"/>
                  </a:lnTo>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Ellipse 24"/>
            <p:cNvSpPr/>
            <p:nvPr/>
          </p:nvSpPr>
          <p:spPr>
            <a:xfrm>
              <a:off x="6330950" y="1711325"/>
              <a:ext cx="285750" cy="285750"/>
            </a:xfrm>
            <a:prstGeom prst="ellipse">
              <a:avLst/>
            </a:prstGeom>
            <a:solidFill>
              <a:srgbClr val="00206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Ellipse 25"/>
            <p:cNvSpPr/>
            <p:nvPr/>
          </p:nvSpPr>
          <p:spPr>
            <a:xfrm>
              <a:off x="6724650" y="2028825"/>
              <a:ext cx="285750" cy="285750"/>
            </a:xfrm>
            <a:prstGeom prst="ellipse">
              <a:avLst/>
            </a:prstGeom>
            <a:solidFill>
              <a:srgbClr val="00206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Ellipse 26"/>
            <p:cNvSpPr/>
            <p:nvPr/>
          </p:nvSpPr>
          <p:spPr>
            <a:xfrm>
              <a:off x="7162800" y="1431925"/>
              <a:ext cx="285750" cy="285750"/>
            </a:xfrm>
            <a:prstGeom prst="ellipse">
              <a:avLst/>
            </a:prstGeom>
            <a:solidFill>
              <a:srgbClr val="00206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Ellipse 27"/>
            <p:cNvSpPr/>
            <p:nvPr/>
          </p:nvSpPr>
          <p:spPr>
            <a:xfrm>
              <a:off x="7600950" y="1666875"/>
              <a:ext cx="285750" cy="285750"/>
            </a:xfrm>
            <a:prstGeom prst="ellipse">
              <a:avLst/>
            </a:prstGeom>
            <a:solidFill>
              <a:srgbClr val="00206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9" name="Bild 7">
            <a:hlinkClick r:id="rId8"/>
          </p:cNvPr>
          <p:cNvPicPr/>
          <p:nvPr/>
        </p:nvPicPr>
        <p:blipFill rotWithShape="1">
          <a:blip r:embed="rId9">
            <a:extLst>
              <a:ext uri="{28A0092B-C50C-407E-A947-70E740481C1C}">
                <a14:useLocalDpi xmlns:a14="http://schemas.microsoft.com/office/drawing/2010/main" val="0"/>
              </a:ext>
            </a:extLst>
          </a:blip>
          <a:srcRect t="3061" r="2864"/>
          <a:stretch/>
        </p:blipFill>
        <p:spPr bwMode="auto">
          <a:xfrm>
            <a:off x="7760742" y="260350"/>
            <a:ext cx="1872208" cy="596713"/>
          </a:xfrm>
          <a:prstGeom prst="rect">
            <a:avLst/>
          </a:prstGeom>
          <a:noFill/>
          <a:ln>
            <a:noFill/>
          </a:ln>
        </p:spPr>
      </p:pic>
    </p:spTree>
    <p:extLst>
      <p:ext uri="{BB962C8B-B14F-4D97-AF65-F5344CB8AC3E}">
        <p14:creationId xmlns:p14="http://schemas.microsoft.com/office/powerpoint/2010/main" val="3682155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4.41"/>
  <p:tag name="TYPE" val="FullPage"/>
  <p:tag name="KEYWORD" val="FULL-PAGE"/>
  <p:tag name="TEMPLATEVERSION" val="12/11/2015 18:35:0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DV_TOP" val="496,75"/>
  <p:tag name="ADV_LEFT" val="146,1934"/>
  <p:tag name="ADV_HEIGHT" val="28,38764"/>
  <p:tag name="ADV_WIDTH" val="527,3027"/>
  <p:tag name="ADV_COPYRIGHT" val="TRUE"/>
</p:tagLst>
</file>

<file path=ppt/theme/theme1.xml><?xml version="1.0" encoding="utf-8"?>
<a:theme xmlns:a="http://schemas.openxmlformats.org/drawingml/2006/main" name="KPMG_Talkbook_4x3_1021_2015">
  <a:themeElements>
    <a:clrScheme name="KPMG">
      <a:dk1>
        <a:srgbClr val="000000"/>
      </a:dk1>
      <a:lt1>
        <a:srgbClr val="FFFFFF"/>
      </a:lt1>
      <a:dk2>
        <a:srgbClr val="00338D"/>
      </a:dk2>
      <a:lt2>
        <a:srgbClr val="0091DA"/>
      </a:lt2>
      <a:accent1>
        <a:srgbClr val="005EB8"/>
      </a:accent1>
      <a:accent2>
        <a:srgbClr val="483698"/>
      </a:accent2>
      <a:accent3>
        <a:srgbClr val="470A68"/>
      </a:accent3>
      <a:accent4>
        <a:srgbClr val="6D2077"/>
      </a:accent4>
      <a:accent5>
        <a:srgbClr val="00A3A1"/>
      </a:accent5>
      <a:accent6>
        <a:srgbClr val="C6007E"/>
      </a:accent6>
      <a:hlink>
        <a:srgbClr val="005EB8"/>
      </a:hlink>
      <a:folHlink>
        <a:srgbClr val="F68D2E"/>
      </a:folHlink>
    </a:clrScheme>
    <a:fontScheme name="KPMG">
      <a:majorFont>
        <a:latin typeface="KPMG Light"/>
        <a:ea typeface=""/>
        <a:cs typeface=""/>
      </a:majorFont>
      <a:minorFont>
        <a:latin typeface="Univers for KPM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rgbClr val="003087"/>
            </a:solidFill>
            <a:latin typeface="Univers for KPMG"/>
            <a:cs typeface="Univers for KPMG"/>
          </a:defRPr>
        </a:defPPr>
      </a:lstStyle>
    </a:txDef>
  </a:objectDefaults>
  <a:extraClrSchemeLst/>
  <a:extLst>
    <a:ext uri="{05A4C25C-085E-4340-85A3-A5531E510DB2}">
      <thm15:themeFamily xmlns:thm15="http://schemas.microsoft.com/office/thememl/2012/main" name="KPMG Talkbook Full-page Template.potx" id="{76836B9C-5869-400B-A031-DC441C96DB56}" vid="{A1DC28B2-706C-4ADB-A97A-0D6352D1B6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Univers for KPMG"/>
        <a:font script="Hebr" typeface="Univers for KPMG"/>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Univers for KPMG"/>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Univers for KPMG"/>
        <a:font script="Hebr" typeface="Univers for KPMG"/>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Univers for KPMG"/>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TemplateUrl xmlns="http://schemas.microsoft.com/sharepoint/v3" xsi:nil="true"/>
    <ShowRepairView xmlns="http://schemas.microsoft.com/sharepoint/v3" xsi:nil="true"/>
    <xd_ProgID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Form" ma:contentTypeID="0x010101000DC12FB024CBC842ACCC4BE2991ABFD9" ma:contentTypeVersion="0" ma:contentTypeDescription="Fill out this form." ma:contentTypeScope="" ma:versionID="a426120c616ac835586414eeb8e3091f">
  <xsd:schema xmlns:xsd="http://www.w3.org/2001/XMLSchema" xmlns:p="http://schemas.microsoft.com/office/2006/metadata/properties" xmlns:ns1="http://schemas.microsoft.com/sharepoint/v3" targetNamespace="http://schemas.microsoft.com/office/2006/metadata/properties" ma:root="true" ma:fieldsID="02f1d8f23ed7c9016498019dd1916f9f" ns1:_="">
    <xsd:import namespace="http://schemas.microsoft.com/sharepoint/v3"/>
    <xsd:element name="properties">
      <xsd:complexType>
        <xsd:sequence>
          <xsd:element name="documentManagement">
            <xsd:complexType>
              <xsd:all>
                <xsd:element ref="ns1:ShowRepairView" minOccurs="0"/>
                <xsd:element ref="ns1:TemplateUrl" minOccurs="0"/>
                <xsd:element ref="ns1:xd_ProgID"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ShowRepairView" ma:index="8" nillable="true" ma:displayName="Show Repair View" ma:hidden="true" ma:internalName="ShowRepairView">
      <xsd:simpleType>
        <xsd:restriction base="dms:Text"/>
      </xsd:simpleType>
    </xsd:element>
    <xsd:element name="TemplateUrl" ma:index="9" nillable="true" ma:displayName="Template Link" ma:hidden="true" ma:internalName="TemplateUrl">
      <xsd:simpleType>
        <xsd:restriction base="dms:Text"/>
      </xsd:simpleType>
    </xsd:element>
    <xsd:element name="xd_ProgID" ma:index="10" nillable="true" ma:displayName="Html File Link" ma:hidden="true" ma:internalName="xd_ProgID">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CBF337-A013-4AB5-AB2E-2A705DB4DC3E}">
  <ds:schemaRefs>
    <ds:schemaRef ds:uri="http://schemas.microsoft.com/office/2006/metadata/properties"/>
    <ds:schemaRef ds:uri="http://purl.org/dc/terms/"/>
    <ds:schemaRef ds:uri="http://purl.org/dc/dcmitype/"/>
    <ds:schemaRef ds:uri="http://www.w3.org/XML/1998/namespace"/>
    <ds:schemaRef ds:uri="http://schemas.microsoft.com/office/2006/documentManagement/types"/>
    <ds:schemaRef ds:uri="http://purl.org/dc/elements/1.1/"/>
    <ds:schemaRef ds:uri="http://schemas.microsoft.com/sharepoint/v3"/>
    <ds:schemaRef ds:uri="http://schemas.openxmlformats.org/package/2006/metadata/core-properties"/>
  </ds:schemaRefs>
</ds:datastoreItem>
</file>

<file path=customXml/itemProps2.xml><?xml version="1.0" encoding="utf-8"?>
<ds:datastoreItem xmlns:ds="http://schemas.openxmlformats.org/officeDocument/2006/customXml" ds:itemID="{4710F863-48FC-4A2C-9BEE-98C5E8664B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93809383-C587-4AD5-82A8-20A70AA3E4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85</Words>
  <Application>Microsoft Office PowerPoint</Application>
  <PresentationFormat>A4 Paper (210x297 mm)</PresentationFormat>
  <Paragraphs>8</Paragraphs>
  <Slides>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KPMG Light</vt:lpstr>
      <vt:lpstr>Times New Roman</vt:lpstr>
      <vt:lpstr>Univers for KPMG Light</vt:lpstr>
      <vt:lpstr>Univers for KPMG</vt:lpstr>
      <vt:lpstr>Arial</vt:lpstr>
      <vt:lpstr>KPMG Extralight</vt:lpstr>
      <vt:lpstr>KPMG_Talkbook_4x3_1021_2015</vt:lpstr>
      <vt:lpstr>think-cell Folie</vt:lpstr>
      <vt:lpstr>Project delivery with KPMG-TrAction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Talkbook  template</dc:title>
  <dc:creator>Marketing Services</dc:creator>
  <cp:lastModifiedBy>Karien Jansen</cp:lastModifiedBy>
  <cp:revision>284</cp:revision>
  <cp:lastPrinted>2016-02-12T12:02:15Z</cp:lastPrinted>
  <dcterms:created xsi:type="dcterms:W3CDTF">2015-12-17T21:45:40Z</dcterms:created>
  <dcterms:modified xsi:type="dcterms:W3CDTF">2017-06-21T14:12:24Z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2015-08-11T00:00:00Z</vt:filetime>
  </property>
  <property fmtid="{D5CDD505-2E9C-101B-9397-08002B2CF9AE}" pid="3" name="LastSaved">
    <vt:filetime>2015-08-11T00:00:00Z</vt:filetime>
  </property>
</Properties>
</file>